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57" r:id="rId5"/>
    <p:sldId id="276" r:id="rId6"/>
    <p:sldId id="278" r:id="rId7"/>
    <p:sldId id="262" r:id="rId8"/>
    <p:sldId id="263" r:id="rId9"/>
    <p:sldId id="265" r:id="rId10"/>
    <p:sldId id="267" r:id="rId11"/>
    <p:sldId id="269" r:id="rId12"/>
    <p:sldId id="271" r:id="rId13"/>
    <p:sldId id="270" r:id="rId14"/>
    <p:sldId id="266" r:id="rId15"/>
    <p:sldId id="281" r:id="rId16"/>
    <p:sldId id="28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9523E9E-2FA5-4E40-8C7E-A352174908A9}">
          <p14:sldIdLst>
            <p14:sldId id="256"/>
            <p14:sldId id="273"/>
            <p14:sldId id="274"/>
          </p14:sldIdLst>
        </p14:section>
        <p14:section name="背景" id="{E243ACA7-77A3-4E38-95B6-B7CF635622A3}">
          <p14:sldIdLst>
            <p14:sldId id="257"/>
          </p14:sldIdLst>
        </p14:section>
        <p14:section name="研究现状" id="{52134382-42C4-4F6A-83C2-29F0EDBA9532}">
          <p14:sldIdLst>
            <p14:sldId id="276"/>
            <p14:sldId id="278"/>
            <p14:sldId id="262"/>
          </p14:sldIdLst>
        </p14:section>
        <p14:section name="方法" id="{449DFC5C-761D-4849-BAA3-635243222D7C}">
          <p14:sldIdLst>
            <p14:sldId id="263"/>
            <p14:sldId id="265"/>
            <p14:sldId id="267"/>
            <p14:sldId id="269"/>
          </p14:sldIdLst>
        </p14:section>
        <p14:section name="实验" id="{2A076E4E-9A9A-4070-B038-F31F027541BE}">
          <p14:sldIdLst>
            <p14:sldId id="271"/>
            <p14:sldId id="270"/>
            <p14:sldId id="266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DD8512-A616-4EAA-98D8-21B93EAD8BB2}" v="548" dt="2023-10-21T11:29:42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德臻 李" userId="8ebdab2f0b834609" providerId="LiveId" clId="{B6DD8512-A616-4EAA-98D8-21B93EAD8BB2}"/>
    <pc:docChg chg="undo custSel addSld delSld modSld sldOrd modMainMaster addSection delSection modSection">
      <pc:chgData name="德臻 李" userId="8ebdab2f0b834609" providerId="LiveId" clId="{B6DD8512-A616-4EAA-98D8-21B93EAD8BB2}" dt="2023-10-21T12:19:03.388" v="7054" actId="1076"/>
      <pc:docMkLst>
        <pc:docMk/>
      </pc:docMkLst>
      <pc:sldChg chg="addSp delSp setBg delDesignElem">
        <pc:chgData name="德臻 李" userId="8ebdab2f0b834609" providerId="LiveId" clId="{B6DD8512-A616-4EAA-98D8-21B93EAD8BB2}" dt="2023-10-20T08:38:23.712" v="6084"/>
        <pc:sldMkLst>
          <pc:docMk/>
          <pc:sldMk cId="1968717646" sldId="256"/>
        </pc:sldMkLst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1968717646" sldId="256"/>
            <ac:spMk id="10" creationId="{2D2B266D-3625-4584-A5C3-7D3F672CFF30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1968717646" sldId="256"/>
            <ac:spMk id="12" creationId="{C463B99A-73EE-4FBB-B7C4-F9F9BCC25C65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1968717646" sldId="256"/>
            <ac:spMk id="29" creationId="{A5D2A5D1-BA0D-47D3-B051-DA7743C46E28}"/>
          </ac:spMkLst>
        </pc:spChg>
      </pc:sldChg>
      <pc:sldChg chg="addSp delSp modSp mod setBg delDesignElem">
        <pc:chgData name="德臻 李" userId="8ebdab2f0b834609" providerId="LiveId" clId="{B6DD8512-A616-4EAA-98D8-21B93EAD8BB2}" dt="2023-10-20T08:38:54.387" v="6092"/>
        <pc:sldMkLst>
          <pc:docMk/>
          <pc:sldMk cId="3503171048" sldId="257"/>
        </pc:sldMkLst>
        <pc:spChg chg="add mod">
          <ac:chgData name="德臻 李" userId="8ebdab2f0b834609" providerId="LiveId" clId="{B6DD8512-A616-4EAA-98D8-21B93EAD8BB2}" dt="2023-10-19T08:05:17.796" v="5550" actId="207"/>
          <ac:spMkLst>
            <pc:docMk/>
            <pc:sldMk cId="3503171048" sldId="257"/>
            <ac:spMk id="6" creationId="{93F837E8-FD48-E347-6BE6-7B7B8BF84983}"/>
          </ac:spMkLst>
        </pc:spChg>
        <pc:spChg chg="add del">
          <ac:chgData name="德臻 李" userId="8ebdab2f0b834609" providerId="LiveId" clId="{B6DD8512-A616-4EAA-98D8-21B93EAD8BB2}" dt="2023-10-11T01:48:31.647" v="66" actId="26606"/>
          <ac:spMkLst>
            <pc:docMk/>
            <pc:sldMk cId="3503171048" sldId="257"/>
            <ac:spMk id="13" creationId="{EEBF1590-3B36-48EE-A89D-3B6F3CB256AB}"/>
          </ac:spMkLst>
        </pc:spChg>
        <pc:spChg chg="add del">
          <ac:chgData name="德臻 李" userId="8ebdab2f0b834609" providerId="LiveId" clId="{B6DD8512-A616-4EAA-98D8-21B93EAD8BB2}" dt="2023-10-11T01:48:25.765" v="64" actId="26606"/>
          <ac:spMkLst>
            <pc:docMk/>
            <pc:sldMk cId="3503171048" sldId="257"/>
            <ac:spMk id="16" creationId="{04812C46-200A-4DEB-A05E-3ED6C68C2387}"/>
          </ac:spMkLst>
        </pc:spChg>
        <pc:spChg chg="add del">
          <ac:chgData name="德臻 李" userId="8ebdab2f0b834609" providerId="LiveId" clId="{B6DD8512-A616-4EAA-98D8-21B93EAD8BB2}" dt="2023-10-11T01:48:31.647" v="66" actId="26606"/>
          <ac:spMkLst>
            <pc:docMk/>
            <pc:sldMk cId="3503171048" sldId="257"/>
            <ac:spMk id="18" creationId="{979E27D9-03C7-44E2-9FF8-15D0C8506AF7}"/>
          </ac:spMkLst>
        </pc:spChg>
        <pc:spChg chg="add del">
          <ac:chgData name="德臻 李" userId="8ebdab2f0b834609" providerId="LiveId" clId="{B6DD8512-A616-4EAA-98D8-21B93EAD8BB2}" dt="2023-10-11T01:48:31.647" v="66" actId="26606"/>
          <ac:spMkLst>
            <pc:docMk/>
            <pc:sldMk cId="3503171048" sldId="257"/>
            <ac:spMk id="20" creationId="{AC8F6C8C-AB5A-4548-942D-E3FD40ACBC49}"/>
          </ac:spMkLst>
        </pc:spChg>
        <pc:spChg chg="add del">
          <ac:chgData name="德臻 李" userId="8ebdab2f0b834609" providerId="LiveId" clId="{B6DD8512-A616-4EAA-98D8-21B93EAD8BB2}" dt="2023-10-11T01:48:36.385" v="68" actId="26606"/>
          <ac:spMkLst>
            <pc:docMk/>
            <pc:sldMk cId="3503171048" sldId="257"/>
            <ac:spMk id="22" creationId="{A2679492-7988-4050-9056-542444452411}"/>
          </ac:spMkLst>
        </pc:spChg>
        <pc:spChg chg="add del">
          <ac:chgData name="德臻 李" userId="8ebdab2f0b834609" providerId="LiveId" clId="{B6DD8512-A616-4EAA-98D8-21B93EAD8BB2}" dt="2023-10-11T01:48:36.385" v="68" actId="26606"/>
          <ac:spMkLst>
            <pc:docMk/>
            <pc:sldMk cId="3503171048" sldId="257"/>
            <ac:spMk id="23" creationId="{B091B163-7D61-4891-ABCF-5C13D9C418D0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3503171048" sldId="257"/>
            <ac:spMk id="26" creationId="{7ED7575E-88D2-B771-681D-46A7E55415DD}"/>
          </ac:spMkLst>
        </pc:spChg>
        <pc:spChg chg="add del">
          <ac:chgData name="德臻 李" userId="8ebdab2f0b834609" providerId="LiveId" clId="{B6DD8512-A616-4EAA-98D8-21B93EAD8BB2}" dt="2023-10-17T14:41:18.938" v="5477" actId="26606"/>
          <ac:spMkLst>
            <pc:docMk/>
            <pc:sldMk cId="3503171048" sldId="257"/>
            <ac:spMk id="32" creationId="{04812C46-200A-4DEB-A05E-3ED6C68C2387}"/>
          </ac:spMkLst>
        </pc:spChg>
        <pc:spChg chg="add del">
          <ac:chgData name="德臻 李" userId="8ebdab2f0b834609" providerId="LiveId" clId="{B6DD8512-A616-4EAA-98D8-21B93EAD8BB2}" dt="2023-10-17T14:41:18.938" v="5477" actId="26606"/>
          <ac:spMkLst>
            <pc:docMk/>
            <pc:sldMk cId="3503171048" sldId="257"/>
            <ac:spMk id="34" creationId="{D1EA859B-E555-4109-94F3-6700E046E008}"/>
          </ac:spMkLst>
        </pc:spChg>
        <pc:spChg chg="add del">
          <ac:chgData name="德臻 李" userId="8ebdab2f0b834609" providerId="LiveId" clId="{B6DD8512-A616-4EAA-98D8-21B93EAD8BB2}" dt="2023-10-17T14:41:19.927" v="5479" actId="26606"/>
          <ac:spMkLst>
            <pc:docMk/>
            <pc:sldMk cId="3503171048" sldId="257"/>
            <ac:spMk id="36" creationId="{0007FE00-9498-4706-B255-6437B0252C02}"/>
          </ac:spMkLst>
        </pc:spChg>
        <pc:spChg chg="add del">
          <ac:chgData name="德臻 李" userId="8ebdab2f0b834609" providerId="LiveId" clId="{B6DD8512-A616-4EAA-98D8-21B93EAD8BB2}" dt="2023-10-17T14:41:19.927" v="5479" actId="26606"/>
          <ac:spMkLst>
            <pc:docMk/>
            <pc:sldMk cId="3503171048" sldId="257"/>
            <ac:spMk id="37" creationId="{2EB492CD-616E-47F8-933B-5E2D952A0593}"/>
          </ac:spMkLst>
        </pc:spChg>
        <pc:spChg chg="add del">
          <ac:chgData name="德臻 李" userId="8ebdab2f0b834609" providerId="LiveId" clId="{B6DD8512-A616-4EAA-98D8-21B93EAD8BB2}" dt="2023-10-17T14:41:19.927" v="5479" actId="26606"/>
          <ac:spMkLst>
            <pc:docMk/>
            <pc:sldMk cId="3503171048" sldId="257"/>
            <ac:spMk id="38" creationId="{59383CF9-23B5-4335-9B21-1791C4CF1C75}"/>
          </ac:spMkLst>
        </pc:spChg>
        <pc:grpChg chg="add del">
          <ac:chgData name="德臻 李" userId="8ebdab2f0b834609" providerId="LiveId" clId="{B6DD8512-A616-4EAA-98D8-21B93EAD8BB2}" dt="2023-10-11T01:46:45.202" v="14" actId="26606"/>
          <ac:grpSpMkLst>
            <pc:docMk/>
            <pc:sldMk cId="3503171048" sldId="257"/>
            <ac:grpSpMk id="10" creationId="{069C9563-3F88-F4E8-69B1-522A21F2EAD7}"/>
          </ac:grpSpMkLst>
        </pc:grpChg>
        <pc:grpChg chg="add del">
          <ac:chgData name="德臻 李" userId="8ebdab2f0b834609" providerId="LiveId" clId="{B6DD8512-A616-4EAA-98D8-21B93EAD8BB2}" dt="2023-10-11T01:48:25.180" v="62" actId="26606"/>
          <ac:grpSpMkLst>
            <pc:docMk/>
            <pc:sldMk cId="3503171048" sldId="257"/>
            <ac:grpSpMk id="11" creationId="{6258F736-B256-8039-9DC6-F4E49A5C5AD5}"/>
          </ac:grpSpMkLst>
        </pc:grpChg>
        <pc:grpChg chg="add del">
          <ac:chgData name="德臻 李" userId="8ebdab2f0b834609" providerId="LiveId" clId="{B6DD8512-A616-4EAA-98D8-21B93EAD8BB2}" dt="2023-10-11T01:46:47.040" v="16" actId="26606"/>
          <ac:grpSpMkLst>
            <pc:docMk/>
            <pc:sldMk cId="3503171048" sldId="257"/>
            <ac:grpSpMk id="15" creationId="{26176824-7946-6969-3841-DD5C101DF42D}"/>
          </ac:grpSpMkLst>
        </pc:grpChg>
        <pc:grpChg chg="add del">
          <ac:chgData name="德臻 李" userId="8ebdab2f0b834609" providerId="LiveId" clId="{B6DD8512-A616-4EAA-98D8-21B93EAD8BB2}" dt="2023-10-11T01:46:48.232" v="18" actId="26606"/>
          <ac:grpSpMkLst>
            <pc:docMk/>
            <pc:sldMk cId="3503171048" sldId="257"/>
            <ac:grpSpMk id="19" creationId="{723C66ED-DBBF-12CA-7F5E-813E0E7D036A}"/>
          </ac:grpSpMkLst>
        </pc:grpChg>
        <pc:picChg chg="add mod ord">
          <ac:chgData name="德臻 李" userId="8ebdab2f0b834609" providerId="LiveId" clId="{B6DD8512-A616-4EAA-98D8-21B93EAD8BB2}" dt="2023-10-17T14:41:20.465" v="5481" actId="26606"/>
          <ac:picMkLst>
            <pc:docMk/>
            <pc:sldMk cId="3503171048" sldId="257"/>
            <ac:picMk id="5" creationId="{5A932B21-8C97-80F5-C4D5-4B06DCB48EEC}"/>
          </ac:picMkLst>
        </pc:picChg>
        <pc:cxnChg chg="add del">
          <ac:chgData name="德臻 李" userId="8ebdab2f0b834609" providerId="LiveId" clId="{B6DD8512-A616-4EAA-98D8-21B93EAD8BB2}" dt="2023-10-11T01:48:36.385" v="68" actId="26606"/>
          <ac:cxnSpMkLst>
            <pc:docMk/>
            <pc:sldMk cId="3503171048" sldId="257"/>
            <ac:cxnSpMk id="24" creationId="{C49DA8F6-BCC1-4447-B54C-57856834B94B}"/>
          </ac:cxnSpMkLst>
        </pc:cxnChg>
        <pc:cxnChg chg="add del">
          <ac:chgData name="德臻 李" userId="8ebdab2f0b834609" providerId="LiveId" clId="{B6DD8512-A616-4EAA-98D8-21B93EAD8BB2}" dt="2023-10-20T08:38:22.992" v="6083"/>
          <ac:cxnSpMkLst>
            <pc:docMk/>
            <pc:sldMk cId="3503171048" sldId="257"/>
            <ac:cxnSpMk id="27" creationId="{249EDD1B-F94D-B4E6-ACAA-566B9A26FDE3}"/>
          </ac:cxnSpMkLst>
        </pc:cxnChg>
      </pc:sldChg>
      <pc:sldChg chg="modSp new del mod">
        <pc:chgData name="德臻 李" userId="8ebdab2f0b834609" providerId="LiveId" clId="{B6DD8512-A616-4EAA-98D8-21B93EAD8BB2}" dt="2023-10-20T09:23:26.593" v="6340" actId="47"/>
        <pc:sldMkLst>
          <pc:docMk/>
          <pc:sldMk cId="177381015" sldId="258"/>
        </pc:sldMkLst>
        <pc:spChg chg="mod">
          <ac:chgData name="德臻 李" userId="8ebdab2f0b834609" providerId="LiveId" clId="{B6DD8512-A616-4EAA-98D8-21B93EAD8BB2}" dt="2023-10-20T08:02:23.010" v="5637" actId="1076"/>
          <ac:spMkLst>
            <pc:docMk/>
            <pc:sldMk cId="177381015" sldId="258"/>
            <ac:spMk id="2" creationId="{2FCB6CC7-9E44-2ED4-E1DB-6ADA1BA795E3}"/>
          </ac:spMkLst>
        </pc:spChg>
        <pc:spChg chg="mod">
          <ac:chgData name="德臻 李" userId="8ebdab2f0b834609" providerId="LiveId" clId="{B6DD8512-A616-4EAA-98D8-21B93EAD8BB2}" dt="2023-10-20T09:23:00.432" v="6299" actId="21"/>
          <ac:spMkLst>
            <pc:docMk/>
            <pc:sldMk cId="177381015" sldId="258"/>
            <ac:spMk id="3" creationId="{08A34372-25BC-9248-0361-D790CA55D13A}"/>
          </ac:spMkLst>
        </pc:spChg>
      </pc:sldChg>
      <pc:sldChg chg="new del">
        <pc:chgData name="德臻 李" userId="8ebdab2f0b834609" providerId="LiveId" clId="{B6DD8512-A616-4EAA-98D8-21B93EAD8BB2}" dt="2023-10-11T07:34:32.481" v="1960" actId="47"/>
        <pc:sldMkLst>
          <pc:docMk/>
          <pc:sldMk cId="4283056643" sldId="259"/>
        </pc:sldMkLst>
      </pc:sldChg>
      <pc:sldChg chg="new del">
        <pc:chgData name="德臻 李" userId="8ebdab2f0b834609" providerId="LiveId" clId="{B6DD8512-A616-4EAA-98D8-21B93EAD8BB2}" dt="2023-10-11T07:34:47.632" v="1963" actId="47"/>
        <pc:sldMkLst>
          <pc:docMk/>
          <pc:sldMk cId="3382623049" sldId="260"/>
        </pc:sldMkLst>
      </pc:sldChg>
      <pc:sldChg chg="new del">
        <pc:chgData name="德臻 李" userId="8ebdab2f0b834609" providerId="LiveId" clId="{B6DD8512-A616-4EAA-98D8-21B93EAD8BB2}" dt="2023-10-11T03:17:18.310" v="1769" actId="47"/>
        <pc:sldMkLst>
          <pc:docMk/>
          <pc:sldMk cId="2963763711" sldId="261"/>
        </pc:sldMkLst>
      </pc:sldChg>
      <pc:sldChg chg="addSp delSp modSp add mod setBg">
        <pc:chgData name="德臻 李" userId="8ebdab2f0b834609" providerId="LiveId" clId="{B6DD8512-A616-4EAA-98D8-21B93EAD8BB2}" dt="2023-10-21T10:54:57.718" v="6882" actId="14100"/>
        <pc:sldMkLst>
          <pc:docMk/>
          <pc:sldMk cId="3015370753" sldId="262"/>
        </pc:sldMkLst>
        <pc:spChg chg="del mod">
          <ac:chgData name="德臻 李" userId="8ebdab2f0b834609" providerId="LiveId" clId="{B6DD8512-A616-4EAA-98D8-21B93EAD8BB2}" dt="2023-10-20T10:12:22.660" v="6472" actId="478"/>
          <ac:spMkLst>
            <pc:docMk/>
            <pc:sldMk cId="3015370753" sldId="262"/>
            <ac:spMk id="2" creationId="{2FCB6CC7-9E44-2ED4-E1DB-6ADA1BA795E3}"/>
          </ac:spMkLst>
        </pc:spChg>
        <pc:spChg chg="mod">
          <ac:chgData name="德臻 李" userId="8ebdab2f0b834609" providerId="LiveId" clId="{B6DD8512-A616-4EAA-98D8-21B93EAD8BB2}" dt="2023-10-21T10:54:57.718" v="6882" actId="14100"/>
          <ac:spMkLst>
            <pc:docMk/>
            <pc:sldMk cId="3015370753" sldId="262"/>
            <ac:spMk id="3" creationId="{08A34372-25BC-9248-0361-D790CA55D13A}"/>
          </ac:spMkLst>
        </pc:spChg>
        <pc:spChg chg="add mod">
          <ac:chgData name="德臻 李" userId="8ebdab2f0b834609" providerId="LiveId" clId="{B6DD8512-A616-4EAA-98D8-21B93EAD8BB2}" dt="2023-10-20T10:12:14.632" v="6471"/>
          <ac:spMkLst>
            <pc:docMk/>
            <pc:sldMk cId="3015370753" sldId="262"/>
            <ac:spMk id="4" creationId="{5F261087-F1EC-3D20-A267-B8544E0EA32C}"/>
          </ac:spMkLst>
        </pc:spChg>
        <pc:spChg chg="add del mod">
          <ac:chgData name="德臻 李" userId="8ebdab2f0b834609" providerId="LiveId" clId="{B6DD8512-A616-4EAA-98D8-21B93EAD8BB2}" dt="2023-10-20T10:12:25.874" v="6473" actId="478"/>
          <ac:spMkLst>
            <pc:docMk/>
            <pc:sldMk cId="3015370753" sldId="262"/>
            <ac:spMk id="6" creationId="{D86B69E8-57E0-8664-839A-03E4DC95B77D}"/>
          </ac:spMkLst>
        </pc:spChg>
        <pc:spChg chg="add mod">
          <ac:chgData name="德臻 李" userId="8ebdab2f0b834609" providerId="LiveId" clId="{B6DD8512-A616-4EAA-98D8-21B93EAD8BB2}" dt="2023-10-21T10:53:06.701" v="6881" actId="14100"/>
          <ac:spMkLst>
            <pc:docMk/>
            <pc:sldMk cId="3015370753" sldId="262"/>
            <ac:spMk id="10" creationId="{4877F64A-7259-5DC2-E1B5-872B3CD1BDF7}"/>
          </ac:spMkLst>
        </pc:spChg>
        <pc:picChg chg="add del mod">
          <ac:chgData name="德臻 李" userId="8ebdab2f0b834609" providerId="LiveId" clId="{B6DD8512-A616-4EAA-98D8-21B93EAD8BB2}" dt="2023-10-21T10:51:33.072" v="6867" actId="22"/>
          <ac:picMkLst>
            <pc:docMk/>
            <pc:sldMk cId="3015370753" sldId="262"/>
            <ac:picMk id="5" creationId="{B9135C8D-FD88-9139-5D56-2E55C18CCAB4}"/>
          </ac:picMkLst>
        </pc:picChg>
        <pc:picChg chg="add mod">
          <ac:chgData name="德臻 李" userId="8ebdab2f0b834609" providerId="LiveId" clId="{B6DD8512-A616-4EAA-98D8-21B93EAD8BB2}" dt="2023-10-20T10:17:45.392" v="6556" actId="1037"/>
          <ac:picMkLst>
            <pc:docMk/>
            <pc:sldMk cId="3015370753" sldId="262"/>
            <ac:picMk id="7" creationId="{AD9F5B28-F549-24B6-F94D-8B37FC5F759A}"/>
          </ac:picMkLst>
        </pc:picChg>
        <pc:picChg chg="add del mod">
          <ac:chgData name="德臻 李" userId="8ebdab2f0b834609" providerId="LiveId" clId="{B6DD8512-A616-4EAA-98D8-21B93EAD8BB2}" dt="2023-10-21T10:51:59.122" v="6871" actId="478"/>
          <ac:picMkLst>
            <pc:docMk/>
            <pc:sldMk cId="3015370753" sldId="262"/>
            <ac:picMk id="8" creationId="{5CE6628F-5B46-1AE1-C412-5B38200F8994}"/>
          </ac:picMkLst>
        </pc:picChg>
        <pc:picChg chg="add mod">
          <ac:chgData name="德臻 李" userId="8ebdab2f0b834609" providerId="LiveId" clId="{B6DD8512-A616-4EAA-98D8-21B93EAD8BB2}" dt="2023-10-21T10:52:07.440" v="6872" actId="1076"/>
          <ac:picMkLst>
            <pc:docMk/>
            <pc:sldMk cId="3015370753" sldId="262"/>
            <ac:picMk id="9" creationId="{646C4C3E-2285-8A7C-4F28-C20962880B9B}"/>
          </ac:picMkLst>
        </pc:picChg>
        <pc:picChg chg="add mod">
          <ac:chgData name="德臻 李" userId="8ebdab2f0b834609" providerId="LiveId" clId="{B6DD8512-A616-4EAA-98D8-21B93EAD8BB2}" dt="2023-10-20T10:17:45.392" v="6556" actId="1037"/>
          <ac:picMkLst>
            <pc:docMk/>
            <pc:sldMk cId="3015370753" sldId="262"/>
            <ac:picMk id="1026" creationId="{28EF980E-9CE9-F3A1-8BF1-DCAC50B0C8E4}"/>
          </ac:picMkLst>
        </pc:picChg>
        <pc:picChg chg="add mod">
          <ac:chgData name="德臻 李" userId="8ebdab2f0b834609" providerId="LiveId" clId="{B6DD8512-A616-4EAA-98D8-21B93EAD8BB2}" dt="2023-10-20T10:17:45.392" v="6556" actId="1037"/>
          <ac:picMkLst>
            <pc:docMk/>
            <pc:sldMk cId="3015370753" sldId="262"/>
            <ac:picMk id="1028" creationId="{779A99B2-6A0C-3D88-7E04-5F5867AB7BDD}"/>
          </ac:picMkLst>
        </pc:picChg>
        <pc:picChg chg="add del mod">
          <ac:chgData name="德臻 李" userId="8ebdab2f0b834609" providerId="LiveId" clId="{B6DD8512-A616-4EAA-98D8-21B93EAD8BB2}" dt="2023-10-20T10:15:41.612" v="6490" actId="478"/>
          <ac:picMkLst>
            <pc:docMk/>
            <pc:sldMk cId="3015370753" sldId="262"/>
            <ac:picMk id="1030" creationId="{E5E076F6-2E23-87B6-6CAB-35CDA15ABD2C}"/>
          </ac:picMkLst>
        </pc:picChg>
      </pc:sldChg>
      <pc:sldChg chg="add del">
        <pc:chgData name="德臻 李" userId="8ebdab2f0b834609" providerId="LiveId" clId="{B6DD8512-A616-4EAA-98D8-21B93EAD8BB2}" dt="2023-10-11T07:34:43.697" v="1961" actId="47"/>
        <pc:sldMkLst>
          <pc:docMk/>
          <pc:sldMk cId="419408549" sldId="263"/>
        </pc:sldMkLst>
      </pc:sldChg>
      <pc:sldChg chg="addSp delSp modSp add mod setBg delDesignElem chgLayout">
        <pc:chgData name="德臻 李" userId="8ebdab2f0b834609" providerId="LiveId" clId="{B6DD8512-A616-4EAA-98D8-21B93EAD8BB2}" dt="2023-10-20T08:38:23.712" v="6084"/>
        <pc:sldMkLst>
          <pc:docMk/>
          <pc:sldMk cId="2236287875" sldId="263"/>
        </pc:sldMkLst>
        <pc:spChg chg="add mod">
          <ac:chgData name="德臻 李" userId="8ebdab2f0b834609" providerId="LiveId" clId="{B6DD8512-A616-4EAA-98D8-21B93EAD8BB2}" dt="2023-10-17T13:32:17.137" v="5162" actId="14100"/>
          <ac:spMkLst>
            <pc:docMk/>
            <pc:sldMk cId="2236287875" sldId="263"/>
            <ac:spMk id="2" creationId="{15F29131-8BEB-72BD-9D0B-5A69C4A7C08B}"/>
          </ac:spMkLst>
        </pc:spChg>
        <pc:spChg chg="add del mod ord">
          <ac:chgData name="德臻 李" userId="8ebdab2f0b834609" providerId="LiveId" clId="{B6DD8512-A616-4EAA-98D8-21B93EAD8BB2}" dt="2023-10-11T07:49:13.539" v="2055" actId="478"/>
          <ac:spMkLst>
            <pc:docMk/>
            <pc:sldMk cId="2236287875" sldId="263"/>
            <ac:spMk id="2" creationId="{2FCB6CC7-9E44-2ED4-E1DB-6ADA1BA795E3}"/>
          </ac:spMkLst>
        </pc:spChg>
        <pc:spChg chg="del mod ord">
          <ac:chgData name="德臻 李" userId="8ebdab2f0b834609" providerId="LiveId" clId="{B6DD8512-A616-4EAA-98D8-21B93EAD8BB2}" dt="2023-10-11T07:48:32.608" v="2049" actId="6264"/>
          <ac:spMkLst>
            <pc:docMk/>
            <pc:sldMk cId="2236287875" sldId="263"/>
            <ac:spMk id="3" creationId="{08A34372-25BC-9248-0361-D790CA55D13A}"/>
          </ac:spMkLst>
        </pc:spChg>
        <pc:spChg chg="add mod">
          <ac:chgData name="德臻 李" userId="8ebdab2f0b834609" providerId="LiveId" clId="{B6DD8512-A616-4EAA-98D8-21B93EAD8BB2}" dt="2023-10-17T13:33:10.800" v="5172" actId="14100"/>
          <ac:spMkLst>
            <pc:docMk/>
            <pc:sldMk cId="2236287875" sldId="263"/>
            <ac:spMk id="3" creationId="{A25CDB05-57B1-2645-5433-784A79A4AB6E}"/>
          </ac:spMkLst>
        </pc:spChg>
        <pc:spChg chg="add mod">
          <ac:chgData name="德臻 李" userId="8ebdab2f0b834609" providerId="LiveId" clId="{B6DD8512-A616-4EAA-98D8-21B93EAD8BB2}" dt="2023-10-17T13:34:21.872" v="5283" actId="1076"/>
          <ac:spMkLst>
            <pc:docMk/>
            <pc:sldMk cId="2236287875" sldId="263"/>
            <ac:spMk id="4" creationId="{235A706D-0885-4B56-57BC-9B60E0ABFEDC}"/>
          </ac:spMkLst>
        </pc:spChg>
        <pc:spChg chg="add del mod">
          <ac:chgData name="德臻 李" userId="8ebdab2f0b834609" providerId="LiveId" clId="{B6DD8512-A616-4EAA-98D8-21B93EAD8BB2}" dt="2023-10-17T13:35:39.053" v="5296"/>
          <ac:spMkLst>
            <pc:docMk/>
            <pc:sldMk cId="2236287875" sldId="263"/>
            <ac:spMk id="5" creationId="{42B4E252-ECEB-103C-3130-806F9D458B10}"/>
          </ac:spMkLst>
        </pc:spChg>
        <pc:spChg chg="add del mod">
          <ac:chgData name="德臻 李" userId="8ebdab2f0b834609" providerId="LiveId" clId="{B6DD8512-A616-4EAA-98D8-21B93EAD8BB2}" dt="2023-10-11T07:45:47.928" v="2015"/>
          <ac:spMkLst>
            <pc:docMk/>
            <pc:sldMk cId="2236287875" sldId="263"/>
            <ac:spMk id="6" creationId="{98EE4693-0BE0-A7C0-6CE1-FFC47E5849C8}"/>
          </ac:spMkLst>
        </pc:spChg>
        <pc:spChg chg="add mod">
          <ac:chgData name="德臻 李" userId="8ebdab2f0b834609" providerId="LiveId" clId="{B6DD8512-A616-4EAA-98D8-21B93EAD8BB2}" dt="2023-10-17T13:36:11.334" v="5362" actId="1076"/>
          <ac:spMkLst>
            <pc:docMk/>
            <pc:sldMk cId="2236287875" sldId="263"/>
            <ac:spMk id="6" creationId="{DC68D5A6-FBB3-1B20-54B0-78D5192FC79A}"/>
          </ac:spMkLst>
        </pc:spChg>
        <pc:spChg chg="add del">
          <ac:chgData name="德臻 李" userId="8ebdab2f0b834609" providerId="LiveId" clId="{B6DD8512-A616-4EAA-98D8-21B93EAD8BB2}" dt="2023-10-11T07:46:25.900" v="2025" actId="26606"/>
          <ac:spMkLst>
            <pc:docMk/>
            <pc:sldMk cId="2236287875" sldId="263"/>
            <ac:spMk id="7" creationId="{2B97F24A-32CE-4C1C-A50D-3016B394DCFB}"/>
          </ac:spMkLst>
        </pc:spChg>
        <pc:spChg chg="add del mod">
          <ac:chgData name="德臻 李" userId="8ebdab2f0b834609" providerId="LiveId" clId="{B6DD8512-A616-4EAA-98D8-21B93EAD8BB2}" dt="2023-10-11T07:45:22.057" v="2014" actId="478"/>
          <ac:spMkLst>
            <pc:docMk/>
            <pc:sldMk cId="2236287875" sldId="263"/>
            <ac:spMk id="8" creationId="{00E89A63-47FF-348B-63B6-32948763498A}"/>
          </ac:spMkLst>
        </pc:spChg>
        <pc:spChg chg="add del mod">
          <ac:chgData name="德臻 李" userId="8ebdab2f0b834609" providerId="LiveId" clId="{B6DD8512-A616-4EAA-98D8-21B93EAD8BB2}" dt="2023-10-11T07:48:32.608" v="2049" actId="6264"/>
          <ac:spMkLst>
            <pc:docMk/>
            <pc:sldMk cId="2236287875" sldId="263"/>
            <ac:spMk id="9" creationId="{B82425D1-A246-0877-7888-35CD567BC18A}"/>
          </ac:spMkLst>
        </pc:spChg>
        <pc:spChg chg="add del">
          <ac:chgData name="德臻 李" userId="8ebdab2f0b834609" providerId="LiveId" clId="{B6DD8512-A616-4EAA-98D8-21B93EAD8BB2}" dt="2023-10-11T07:46:25.900" v="2025" actId="26606"/>
          <ac:spMkLst>
            <pc:docMk/>
            <pc:sldMk cId="2236287875" sldId="263"/>
            <ac:spMk id="12" creationId="{CD8B4F24-440B-49E9-B85D-733523DC064B}"/>
          </ac:spMkLst>
        </pc:spChg>
        <pc:spChg chg="add del mod ord">
          <ac:chgData name="德臻 李" userId="8ebdab2f0b834609" providerId="LiveId" clId="{B6DD8512-A616-4EAA-98D8-21B93EAD8BB2}" dt="2023-10-11T07:52:42.482" v="2108" actId="478"/>
          <ac:spMkLst>
            <pc:docMk/>
            <pc:sldMk cId="2236287875" sldId="263"/>
            <ac:spMk id="13" creationId="{367BBE56-C804-3835-37E4-47DE228191A6}"/>
          </ac:spMkLst>
        </pc:spChg>
        <pc:spChg chg="add del">
          <ac:chgData name="德臻 李" userId="8ebdab2f0b834609" providerId="LiveId" clId="{B6DD8512-A616-4EAA-98D8-21B93EAD8BB2}" dt="2023-10-11T07:46:26.997" v="2027" actId="26606"/>
          <ac:spMkLst>
            <pc:docMk/>
            <pc:sldMk cId="2236287875" sldId="263"/>
            <ac:spMk id="14" creationId="{0007FE00-9498-4706-B255-6437B0252C02}"/>
          </ac:spMkLst>
        </pc:spChg>
        <pc:spChg chg="add del">
          <ac:chgData name="德臻 李" userId="8ebdab2f0b834609" providerId="LiveId" clId="{B6DD8512-A616-4EAA-98D8-21B93EAD8BB2}" dt="2023-10-11T07:46:26.997" v="2027" actId="26606"/>
          <ac:spMkLst>
            <pc:docMk/>
            <pc:sldMk cId="2236287875" sldId="263"/>
            <ac:spMk id="15" creationId="{2EB492CD-616E-47F8-933B-5E2D952A0593}"/>
          </ac:spMkLst>
        </pc:spChg>
        <pc:spChg chg="add del">
          <ac:chgData name="德臻 李" userId="8ebdab2f0b834609" providerId="LiveId" clId="{B6DD8512-A616-4EAA-98D8-21B93EAD8BB2}" dt="2023-10-11T07:46:26.997" v="2027" actId="26606"/>
          <ac:spMkLst>
            <pc:docMk/>
            <pc:sldMk cId="2236287875" sldId="263"/>
            <ac:spMk id="16" creationId="{59383CF9-23B5-4335-9B21-1791C4CF1C75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2236287875" sldId="263"/>
            <ac:spMk id="17" creationId="{131BAD53-4E89-4F62-BBB7-26359763ED39}"/>
          </ac:spMkLst>
        </pc:spChg>
        <pc:spChg chg="add del">
          <ac:chgData name="德臻 李" userId="8ebdab2f0b834609" providerId="LiveId" clId="{B6DD8512-A616-4EAA-98D8-21B93EAD8BB2}" dt="2023-10-11T07:48:32.608" v="2049" actId="6264"/>
          <ac:spMkLst>
            <pc:docMk/>
            <pc:sldMk cId="2236287875" sldId="263"/>
            <ac:spMk id="18" creationId="{2B97F24A-32CE-4C1C-A50D-3016B394DCFB}"/>
          </ac:spMkLst>
        </pc:spChg>
        <pc:spChg chg="add del">
          <ac:chgData name="德臻 李" userId="8ebdab2f0b834609" providerId="LiveId" clId="{B6DD8512-A616-4EAA-98D8-21B93EAD8BB2}" dt="2023-10-11T07:48:32.608" v="2049" actId="6264"/>
          <ac:spMkLst>
            <pc:docMk/>
            <pc:sldMk cId="2236287875" sldId="263"/>
            <ac:spMk id="19" creationId="{CD8B4F24-440B-49E9-B85D-733523DC064B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2236287875" sldId="263"/>
            <ac:spMk id="20" creationId="{62756DA2-40EB-4C6F-B962-5822FFB54FB6}"/>
          </ac:spMkLst>
        </pc:spChg>
        <pc:spChg chg="add del mod">
          <ac:chgData name="德臻 李" userId="8ebdab2f0b834609" providerId="LiveId" clId="{B6DD8512-A616-4EAA-98D8-21B93EAD8BB2}" dt="2023-10-11T07:49:16.863" v="2057" actId="478"/>
          <ac:spMkLst>
            <pc:docMk/>
            <pc:sldMk cId="2236287875" sldId="263"/>
            <ac:spMk id="21" creationId="{499BE99A-E4CB-2E3B-718E-EEF045034F93}"/>
          </ac:spMkLst>
        </pc:spChg>
        <pc:spChg chg="add del mod">
          <ac:chgData name="德臻 李" userId="8ebdab2f0b834609" providerId="LiveId" clId="{B6DD8512-A616-4EAA-98D8-21B93EAD8BB2}" dt="2023-10-11T07:49:15.148" v="2056" actId="478"/>
          <ac:spMkLst>
            <pc:docMk/>
            <pc:sldMk cId="2236287875" sldId="263"/>
            <ac:spMk id="23" creationId="{9A8F6D66-C0F5-D053-4859-75F2D0C22A7B}"/>
          </ac:spMkLst>
        </pc:spChg>
        <pc:spChg chg="add mod">
          <ac:chgData name="德臻 李" userId="8ebdab2f0b834609" providerId="LiveId" clId="{B6DD8512-A616-4EAA-98D8-21B93EAD8BB2}" dt="2023-10-15T02:36:49.646" v="5118" actId="1076"/>
          <ac:spMkLst>
            <pc:docMk/>
            <pc:sldMk cId="2236287875" sldId="263"/>
            <ac:spMk id="24" creationId="{E37F112A-8ED3-B4AF-5634-8EFE2E61CB8A}"/>
          </ac:spMkLst>
        </pc:spChg>
        <pc:spChg chg="add del mod">
          <ac:chgData name="德臻 李" userId="8ebdab2f0b834609" providerId="LiveId" clId="{B6DD8512-A616-4EAA-98D8-21B93EAD8BB2}" dt="2023-10-17T13:35:16.399" v="5294" actId="14100"/>
          <ac:spMkLst>
            <pc:docMk/>
            <pc:sldMk cId="2236287875" sldId="263"/>
            <ac:spMk id="27" creationId="{0115CC25-EE3B-FC32-F395-30D445BED889}"/>
          </ac:spMkLst>
        </pc:spChg>
        <pc:spChg chg="add del">
          <ac:chgData name="德臻 李" userId="8ebdab2f0b834609" providerId="LiveId" clId="{B6DD8512-A616-4EAA-98D8-21B93EAD8BB2}" dt="2023-10-11T08:05:07.841" v="2658"/>
          <ac:spMkLst>
            <pc:docMk/>
            <pc:sldMk cId="2236287875" sldId="263"/>
            <ac:spMk id="28" creationId="{F437F2AB-BBA4-E9B3-A55E-A23FDD329B48}"/>
          </ac:spMkLst>
        </pc:spChg>
        <pc:spChg chg="add del">
          <ac:chgData name="德臻 李" userId="8ebdab2f0b834609" providerId="LiveId" clId="{B6DD8512-A616-4EAA-98D8-21B93EAD8BB2}" dt="2023-10-11T08:05:38.469" v="2671"/>
          <ac:spMkLst>
            <pc:docMk/>
            <pc:sldMk cId="2236287875" sldId="263"/>
            <ac:spMk id="29" creationId="{997D2FEE-237C-7213-C347-0ED30CCE1251}"/>
          </ac:spMkLst>
        </pc:spChg>
        <pc:spChg chg="add del">
          <ac:chgData name="德臻 李" userId="8ebdab2f0b834609" providerId="LiveId" clId="{B6DD8512-A616-4EAA-98D8-21B93EAD8BB2}" dt="2023-10-11T09:03:50.235" v="2820" actId="22"/>
          <ac:spMkLst>
            <pc:docMk/>
            <pc:sldMk cId="2236287875" sldId="263"/>
            <ac:spMk id="31" creationId="{EF2E9437-066F-C4DE-CD1E-CF59B038E9CC}"/>
          </ac:spMkLst>
        </pc:spChg>
        <pc:grpChg chg="add del">
          <ac:chgData name="德臻 李" userId="8ebdab2f0b834609" providerId="LiveId" clId="{B6DD8512-A616-4EAA-98D8-21B93EAD8BB2}" dt="2023-10-11T07:45:49.508" v="2020" actId="26606"/>
          <ac:grpSpMkLst>
            <pc:docMk/>
            <pc:sldMk cId="2236287875" sldId="263"/>
            <ac:grpSpMk id="10" creationId="{6258F736-B256-8039-9DC6-F4E49A5C5AD5}"/>
          </ac:grpSpMkLst>
        </pc:grpChg>
        <pc:picChg chg="add del mod">
          <ac:chgData name="德臻 李" userId="8ebdab2f0b834609" providerId="LiveId" clId="{B6DD8512-A616-4EAA-98D8-21B93EAD8BB2}" dt="2023-10-11T07:56:32.189" v="2122" actId="478"/>
          <ac:picMkLst>
            <pc:docMk/>
            <pc:sldMk cId="2236287875" sldId="263"/>
            <ac:picMk id="5" creationId="{5AA33B99-29F9-032D-9EFF-A7AB0AE8E6A6}"/>
          </ac:picMkLst>
        </pc:picChg>
        <pc:picChg chg="add del mod">
          <ac:chgData name="德臻 李" userId="8ebdab2f0b834609" providerId="LiveId" clId="{B6DD8512-A616-4EAA-98D8-21B93EAD8BB2}" dt="2023-10-17T14:38:34.293" v="5448"/>
          <ac:picMkLst>
            <pc:docMk/>
            <pc:sldMk cId="2236287875" sldId="263"/>
            <ac:picMk id="8" creationId="{610C243B-7CBC-59B9-4573-6E2ACF6BE78C}"/>
          </ac:picMkLst>
        </pc:picChg>
        <pc:picChg chg="add mod">
          <ac:chgData name="德臻 李" userId="8ebdab2f0b834609" providerId="LiveId" clId="{B6DD8512-A616-4EAA-98D8-21B93EAD8BB2}" dt="2023-10-17T13:32:37.343" v="5165" actId="1076"/>
          <ac:picMkLst>
            <pc:docMk/>
            <pc:sldMk cId="2236287875" sldId="263"/>
            <ac:picMk id="26" creationId="{32935CDB-F77D-9D23-57CA-3B9C047840B8}"/>
          </ac:picMkLst>
        </pc:picChg>
      </pc:sldChg>
      <pc:sldChg chg="delSp modSp add del mod setBg delDesignElem">
        <pc:chgData name="德臻 李" userId="8ebdab2f0b834609" providerId="LiveId" clId="{B6DD8512-A616-4EAA-98D8-21B93EAD8BB2}" dt="2023-10-11T09:03:53.637" v="2823" actId="47"/>
        <pc:sldMkLst>
          <pc:docMk/>
          <pc:sldMk cId="1399142640" sldId="264"/>
        </pc:sldMkLst>
        <pc:spChg chg="del">
          <ac:chgData name="德臻 李" userId="8ebdab2f0b834609" providerId="LiveId" clId="{B6DD8512-A616-4EAA-98D8-21B93EAD8BB2}" dt="2023-10-11T08:07:13.097" v="2698"/>
          <ac:spMkLst>
            <pc:docMk/>
            <pc:sldMk cId="1399142640" sldId="264"/>
            <ac:spMk id="17" creationId="{131BAD53-4E89-4F62-BBB7-26359763ED39}"/>
          </ac:spMkLst>
        </pc:spChg>
        <pc:spChg chg="del">
          <ac:chgData name="德臻 李" userId="8ebdab2f0b834609" providerId="LiveId" clId="{B6DD8512-A616-4EAA-98D8-21B93EAD8BB2}" dt="2023-10-11T08:07:13.097" v="2698"/>
          <ac:spMkLst>
            <pc:docMk/>
            <pc:sldMk cId="1399142640" sldId="264"/>
            <ac:spMk id="20" creationId="{62756DA2-40EB-4C6F-B962-5822FFB54FB6}"/>
          </ac:spMkLst>
        </pc:spChg>
        <pc:spChg chg="mod">
          <ac:chgData name="德臻 李" userId="8ebdab2f0b834609" providerId="LiveId" clId="{B6DD8512-A616-4EAA-98D8-21B93EAD8BB2}" dt="2023-10-11T09:02:10.323" v="2701" actId="20577"/>
          <ac:spMkLst>
            <pc:docMk/>
            <pc:sldMk cId="1399142640" sldId="264"/>
            <ac:spMk id="27" creationId="{0115CC25-EE3B-FC32-F395-30D445BED889}"/>
          </ac:spMkLst>
        </pc:spChg>
      </pc:sldChg>
      <pc:sldChg chg="addSp delSp modSp add mod setBg delDesignElem">
        <pc:chgData name="德臻 李" userId="8ebdab2f0b834609" providerId="LiveId" clId="{B6DD8512-A616-4EAA-98D8-21B93EAD8BB2}" dt="2023-10-21T10:58:33.094" v="6886" actId="478"/>
        <pc:sldMkLst>
          <pc:docMk/>
          <pc:sldMk cId="567939291" sldId="265"/>
        </pc:sldMkLst>
        <pc:spChg chg="add mod">
          <ac:chgData name="德臻 李" userId="8ebdab2f0b834609" providerId="LiveId" clId="{B6DD8512-A616-4EAA-98D8-21B93EAD8BB2}" dt="2023-10-20T10:31:03.606" v="6684" actId="20577"/>
          <ac:spMkLst>
            <pc:docMk/>
            <pc:sldMk cId="567939291" sldId="265"/>
            <ac:spMk id="2" creationId="{8BF70B19-5AAF-A30C-77C9-FD796C93F850}"/>
          </ac:spMkLst>
        </pc:spChg>
        <pc:spChg chg="add del mod">
          <ac:chgData name="德臻 李" userId="8ebdab2f0b834609" providerId="LiveId" clId="{B6DD8512-A616-4EAA-98D8-21B93EAD8BB2}" dt="2023-10-11T09:05:14.807" v="2852" actId="478"/>
          <ac:spMkLst>
            <pc:docMk/>
            <pc:sldMk cId="567939291" sldId="265"/>
            <ac:spMk id="4" creationId="{250F808D-4F0C-0B7E-D11E-FF1530682F03}"/>
          </ac:spMkLst>
        </pc:spChg>
        <pc:spChg chg="del">
          <ac:chgData name="德臻 李" userId="8ebdab2f0b834609" providerId="LiveId" clId="{B6DD8512-A616-4EAA-98D8-21B93EAD8BB2}" dt="2023-10-11T09:03:51.624" v="2822"/>
          <ac:spMkLst>
            <pc:docMk/>
            <pc:sldMk cId="567939291" sldId="265"/>
            <ac:spMk id="17" creationId="{131BAD53-4E89-4F62-BBB7-26359763ED39}"/>
          </ac:spMkLst>
        </pc:spChg>
        <pc:spChg chg="del">
          <ac:chgData name="德臻 李" userId="8ebdab2f0b834609" providerId="LiveId" clId="{B6DD8512-A616-4EAA-98D8-21B93EAD8BB2}" dt="2023-10-11T09:03:51.624" v="2822"/>
          <ac:spMkLst>
            <pc:docMk/>
            <pc:sldMk cId="567939291" sldId="265"/>
            <ac:spMk id="20" creationId="{62756DA2-40EB-4C6F-B962-5822FFB54FB6}"/>
          </ac:spMkLst>
        </pc:spChg>
        <pc:spChg chg="del mod">
          <ac:chgData name="德臻 李" userId="8ebdab2f0b834609" providerId="LiveId" clId="{B6DD8512-A616-4EAA-98D8-21B93EAD8BB2}" dt="2023-10-11T09:04:49.018" v="2828" actId="478"/>
          <ac:spMkLst>
            <pc:docMk/>
            <pc:sldMk cId="567939291" sldId="265"/>
            <ac:spMk id="24" creationId="{E37F112A-8ED3-B4AF-5634-8EFE2E61CB8A}"/>
          </ac:spMkLst>
        </pc:spChg>
        <pc:spChg chg="del mod">
          <ac:chgData name="德臻 李" userId="8ebdab2f0b834609" providerId="LiveId" clId="{B6DD8512-A616-4EAA-98D8-21B93EAD8BB2}" dt="2023-10-11T09:04:36.397" v="2826" actId="478"/>
          <ac:spMkLst>
            <pc:docMk/>
            <pc:sldMk cId="567939291" sldId="265"/>
            <ac:spMk id="27" creationId="{0115CC25-EE3B-FC32-F395-30D445BED889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567939291" sldId="265"/>
            <ac:spMk id="32" creationId="{131BAD53-4E89-4F62-BBB7-26359763ED39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567939291" sldId="265"/>
            <ac:spMk id="34" creationId="{62756DA2-40EB-4C6F-B962-5822FFB54FB6}"/>
          </ac:spMkLst>
        </pc:spChg>
        <pc:picChg chg="add mod">
          <ac:chgData name="德臻 李" userId="8ebdab2f0b834609" providerId="LiveId" clId="{B6DD8512-A616-4EAA-98D8-21B93EAD8BB2}" dt="2023-10-12T03:16:13.168" v="3098"/>
          <ac:picMkLst>
            <pc:docMk/>
            <pc:sldMk cId="567939291" sldId="265"/>
            <ac:picMk id="3" creationId="{341F689B-580C-CAFF-EB7A-FAB526F109A2}"/>
          </ac:picMkLst>
        </pc:picChg>
        <pc:picChg chg="add del mod">
          <ac:chgData name="德臻 李" userId="8ebdab2f0b834609" providerId="LiveId" clId="{B6DD8512-A616-4EAA-98D8-21B93EAD8BB2}" dt="2023-10-21T10:58:33.094" v="6886" actId="478"/>
          <ac:picMkLst>
            <pc:docMk/>
            <pc:sldMk cId="567939291" sldId="265"/>
            <ac:picMk id="4" creationId="{778E7598-DA7D-41A1-B2A9-CCE39552F962}"/>
          </ac:picMkLst>
        </pc:picChg>
        <pc:picChg chg="add del mod">
          <ac:chgData name="德臻 李" userId="8ebdab2f0b834609" providerId="LiveId" clId="{B6DD8512-A616-4EAA-98D8-21B93EAD8BB2}" dt="2023-10-11T09:15:30.805" v="2905"/>
          <ac:picMkLst>
            <pc:docMk/>
            <pc:sldMk cId="567939291" sldId="265"/>
            <ac:picMk id="6" creationId="{98F6E579-2EE7-6318-7A67-1D01BD7568DE}"/>
          </ac:picMkLst>
        </pc:picChg>
        <pc:picChg chg="add del mod">
          <ac:chgData name="德臻 李" userId="8ebdab2f0b834609" providerId="LiveId" clId="{B6DD8512-A616-4EAA-98D8-21B93EAD8BB2}" dt="2023-10-11T09:15:30.276" v="2904"/>
          <ac:picMkLst>
            <pc:docMk/>
            <pc:sldMk cId="567939291" sldId="265"/>
            <ac:picMk id="8" creationId="{D0878DFD-CEA7-6BB9-FB0A-81E63122A1A7}"/>
          </ac:picMkLst>
        </pc:picChg>
        <pc:picChg chg="add del mod">
          <ac:chgData name="德臻 李" userId="8ebdab2f0b834609" providerId="LiveId" clId="{B6DD8512-A616-4EAA-98D8-21B93EAD8BB2}" dt="2023-10-11T09:15:37.941" v="2909"/>
          <ac:picMkLst>
            <pc:docMk/>
            <pc:sldMk cId="567939291" sldId="265"/>
            <ac:picMk id="10" creationId="{1D6C8EB9-25BC-5289-2DB3-14507181930A}"/>
          </ac:picMkLst>
        </pc:picChg>
        <pc:picChg chg="add del mod">
          <ac:chgData name="德臻 李" userId="8ebdab2f0b834609" providerId="LiveId" clId="{B6DD8512-A616-4EAA-98D8-21B93EAD8BB2}" dt="2023-10-11T09:15:49.137" v="2913"/>
          <ac:picMkLst>
            <pc:docMk/>
            <pc:sldMk cId="567939291" sldId="265"/>
            <ac:picMk id="12" creationId="{26947195-13F7-C92D-5514-5CF202512FA0}"/>
          </ac:picMkLst>
        </pc:picChg>
        <pc:picChg chg="add mod">
          <ac:chgData name="德臻 李" userId="8ebdab2f0b834609" providerId="LiveId" clId="{B6DD8512-A616-4EAA-98D8-21B93EAD8BB2}" dt="2023-10-20T10:30:53.747" v="6678" actId="1038"/>
          <ac:picMkLst>
            <pc:docMk/>
            <pc:sldMk cId="567939291" sldId="265"/>
            <ac:picMk id="13" creationId="{E312B69F-2432-162A-613A-A3A595077039}"/>
          </ac:picMkLst>
        </pc:picChg>
        <pc:picChg chg="add del mod">
          <ac:chgData name="德臻 李" userId="8ebdab2f0b834609" providerId="LiveId" clId="{B6DD8512-A616-4EAA-98D8-21B93EAD8BB2}" dt="2023-10-11T09:19:04.383" v="3046"/>
          <ac:picMkLst>
            <pc:docMk/>
            <pc:sldMk cId="567939291" sldId="265"/>
            <ac:picMk id="15" creationId="{047E547C-496E-BA1D-B8A5-28E1391A9054}"/>
          </ac:picMkLst>
        </pc:picChg>
        <pc:picChg chg="add mod">
          <ac:chgData name="德臻 李" userId="8ebdab2f0b834609" providerId="LiveId" clId="{B6DD8512-A616-4EAA-98D8-21B93EAD8BB2}" dt="2023-10-20T10:30:53.747" v="6678" actId="1038"/>
          <ac:picMkLst>
            <pc:docMk/>
            <pc:sldMk cId="567939291" sldId="265"/>
            <ac:picMk id="16" creationId="{AADD0B69-F692-71CD-804D-0829A503EA98}"/>
          </ac:picMkLst>
        </pc:picChg>
        <pc:picChg chg="add mod">
          <ac:chgData name="德臻 李" userId="8ebdab2f0b834609" providerId="LiveId" clId="{B6DD8512-A616-4EAA-98D8-21B93EAD8BB2}" dt="2023-10-20T10:30:53.747" v="6678" actId="1038"/>
          <ac:picMkLst>
            <pc:docMk/>
            <pc:sldMk cId="567939291" sldId="265"/>
            <ac:picMk id="18" creationId="{449348D0-A14A-B4FB-C8F8-2B209D26CBA2}"/>
          </ac:picMkLst>
        </pc:picChg>
        <pc:picChg chg="del mod ord">
          <ac:chgData name="德臻 李" userId="8ebdab2f0b834609" providerId="LiveId" clId="{B6DD8512-A616-4EAA-98D8-21B93EAD8BB2}" dt="2023-10-12T03:16:12.859" v="3097" actId="478"/>
          <ac:picMkLst>
            <pc:docMk/>
            <pc:sldMk cId="567939291" sldId="265"/>
            <ac:picMk id="26" creationId="{32935CDB-F77D-9D23-57CA-3B9C047840B8}"/>
          </ac:picMkLst>
        </pc:picChg>
      </pc:sldChg>
      <pc:sldChg chg="addSp delSp modSp new del mod setBg">
        <pc:chgData name="德臻 李" userId="8ebdab2f0b834609" providerId="LiveId" clId="{B6DD8512-A616-4EAA-98D8-21B93EAD8BB2}" dt="2023-10-11T09:22:38.426" v="3084" actId="47"/>
        <pc:sldMkLst>
          <pc:docMk/>
          <pc:sldMk cId="1087348705" sldId="266"/>
        </pc:sldMkLst>
        <pc:spChg chg="del">
          <ac:chgData name="德臻 李" userId="8ebdab2f0b834609" providerId="LiveId" clId="{B6DD8512-A616-4EAA-98D8-21B93EAD8BB2}" dt="2023-10-11T09:15:57.764" v="2916" actId="26606"/>
          <ac:spMkLst>
            <pc:docMk/>
            <pc:sldMk cId="1087348705" sldId="266"/>
            <ac:spMk id="2" creationId="{93275D8E-3AB8-E65B-B6C7-ED03E590FCFD}"/>
          </ac:spMkLst>
        </pc:spChg>
        <pc:spChg chg="del">
          <ac:chgData name="德臻 李" userId="8ebdab2f0b834609" providerId="LiveId" clId="{B6DD8512-A616-4EAA-98D8-21B93EAD8BB2}" dt="2023-10-11T09:15:54.257" v="2915"/>
          <ac:spMkLst>
            <pc:docMk/>
            <pc:sldMk cId="1087348705" sldId="266"/>
            <ac:spMk id="3" creationId="{FD713C46-A9B4-171D-319E-C99DA63C489C}"/>
          </ac:spMkLst>
        </pc:spChg>
        <pc:spChg chg="add del mod">
          <ac:chgData name="德臻 李" userId="8ebdab2f0b834609" providerId="LiveId" clId="{B6DD8512-A616-4EAA-98D8-21B93EAD8BB2}" dt="2023-10-11T09:19:10.762" v="3048"/>
          <ac:spMkLst>
            <pc:docMk/>
            <pc:sldMk cId="1087348705" sldId="266"/>
            <ac:spMk id="7" creationId="{F6ABFFFD-21E3-E55F-8B7A-EF5C49DFC99A}"/>
          </ac:spMkLst>
        </pc:spChg>
        <pc:spChg chg="add">
          <ac:chgData name="德臻 李" userId="8ebdab2f0b834609" providerId="LiveId" clId="{B6DD8512-A616-4EAA-98D8-21B93EAD8BB2}" dt="2023-10-11T09:19:13.117" v="3049" actId="26606"/>
          <ac:spMkLst>
            <pc:docMk/>
            <pc:sldMk cId="1087348705" sldId="266"/>
            <ac:spMk id="14" creationId="{69D184B2-2226-4E31-BCCB-444330767440}"/>
          </ac:spMkLst>
        </pc:spChg>
        <pc:spChg chg="add">
          <ac:chgData name="德臻 李" userId="8ebdab2f0b834609" providerId="LiveId" clId="{B6DD8512-A616-4EAA-98D8-21B93EAD8BB2}" dt="2023-10-11T09:19:13.117" v="3049" actId="26606"/>
          <ac:spMkLst>
            <pc:docMk/>
            <pc:sldMk cId="1087348705" sldId="266"/>
            <ac:spMk id="16" creationId="{1AC4D4E3-486A-464A-8EC8-D44881097267}"/>
          </ac:spMkLst>
        </pc:spChg>
        <pc:spChg chg="add">
          <ac:chgData name="德臻 李" userId="8ebdab2f0b834609" providerId="LiveId" clId="{B6DD8512-A616-4EAA-98D8-21B93EAD8BB2}" dt="2023-10-11T09:19:13.117" v="3049" actId="26606"/>
          <ac:spMkLst>
            <pc:docMk/>
            <pc:sldMk cId="1087348705" sldId="266"/>
            <ac:spMk id="18" creationId="{864DE13E-58EB-4475-B79C-0D4FC651239B}"/>
          </ac:spMkLst>
        </pc:spChg>
        <pc:picChg chg="add del mod">
          <ac:chgData name="德臻 李" userId="8ebdab2f0b834609" providerId="LiveId" clId="{B6DD8512-A616-4EAA-98D8-21B93EAD8BB2}" dt="2023-10-11T09:19:10.111" v="3047" actId="478"/>
          <ac:picMkLst>
            <pc:docMk/>
            <pc:sldMk cId="1087348705" sldId="266"/>
            <ac:picMk id="5" creationId="{33836946-4807-828D-8F0C-5D274E7ED507}"/>
          </ac:picMkLst>
        </pc:picChg>
        <pc:picChg chg="add mod">
          <ac:chgData name="德臻 李" userId="8ebdab2f0b834609" providerId="LiveId" clId="{B6DD8512-A616-4EAA-98D8-21B93EAD8BB2}" dt="2023-10-11T09:19:20.798" v="3051" actId="14100"/>
          <ac:picMkLst>
            <pc:docMk/>
            <pc:sldMk cId="1087348705" sldId="266"/>
            <ac:picMk id="9" creationId="{866613D8-CC3D-7B90-281B-E48C875886C3}"/>
          </ac:picMkLst>
        </pc:picChg>
      </pc:sldChg>
      <pc:sldChg chg="addSp delSp modSp new mod setBg delDesignElem">
        <pc:chgData name="德臻 李" userId="8ebdab2f0b834609" providerId="LiveId" clId="{B6DD8512-A616-4EAA-98D8-21B93EAD8BB2}" dt="2023-10-21T12:19:03.388" v="7054" actId="1076"/>
        <pc:sldMkLst>
          <pc:docMk/>
          <pc:sldMk cId="2999622310" sldId="266"/>
        </pc:sldMkLst>
        <pc:spChg chg="add mod">
          <ac:chgData name="德臻 李" userId="8ebdab2f0b834609" providerId="LiveId" clId="{B6DD8512-A616-4EAA-98D8-21B93EAD8BB2}" dt="2023-10-21T11:28:59.801" v="7027" actId="14100"/>
          <ac:spMkLst>
            <pc:docMk/>
            <pc:sldMk cId="2999622310" sldId="266"/>
            <ac:spMk id="2" creationId="{56FECF51-1853-709C-2D24-AF15B11962E6}"/>
          </ac:spMkLst>
        </pc:spChg>
        <pc:spChg chg="del mod">
          <ac:chgData name="德臻 李" userId="8ebdab2f0b834609" providerId="LiveId" clId="{B6DD8512-A616-4EAA-98D8-21B93EAD8BB2}" dt="2023-10-12T06:52:37.124" v="3382" actId="478"/>
          <ac:spMkLst>
            <pc:docMk/>
            <pc:sldMk cId="2999622310" sldId="266"/>
            <ac:spMk id="2" creationId="{B986272D-948B-49B9-1DB8-1C31663B757A}"/>
          </ac:spMkLst>
        </pc:spChg>
        <pc:spChg chg="del">
          <ac:chgData name="德臻 李" userId="8ebdab2f0b834609" providerId="LiveId" clId="{B6DD8512-A616-4EAA-98D8-21B93EAD8BB2}" dt="2023-10-11T09:22:40.827" v="3086"/>
          <ac:spMkLst>
            <pc:docMk/>
            <pc:sldMk cId="2999622310" sldId="266"/>
            <ac:spMk id="3" creationId="{409A67B2-A837-FF65-71E4-6209CA24FE02}"/>
          </ac:spMkLst>
        </pc:spChg>
        <pc:spChg chg="add mod">
          <ac:chgData name="德臻 李" userId="8ebdab2f0b834609" providerId="LiveId" clId="{B6DD8512-A616-4EAA-98D8-21B93EAD8BB2}" dt="2023-10-21T10:39:09.352" v="6803" actId="14100"/>
          <ac:spMkLst>
            <pc:docMk/>
            <pc:sldMk cId="2999622310" sldId="266"/>
            <ac:spMk id="4" creationId="{B592164C-E7C1-4A3F-4B2F-0BDAA2D9E442}"/>
          </ac:spMkLst>
        </pc:spChg>
        <pc:spChg chg="add del mod">
          <ac:chgData name="德臻 李" userId="8ebdab2f0b834609" providerId="LiveId" clId="{B6DD8512-A616-4EAA-98D8-21B93EAD8BB2}" dt="2023-10-12T06:52:35.438" v="3381" actId="478"/>
          <ac:spMkLst>
            <pc:docMk/>
            <pc:sldMk cId="2999622310" sldId="266"/>
            <ac:spMk id="4" creationId="{BA666221-C19C-542B-C6CA-47682C0142E5}"/>
          </ac:spMkLst>
        </pc:spChg>
        <pc:spChg chg="add mod">
          <ac:chgData name="德臻 李" userId="8ebdab2f0b834609" providerId="LiveId" clId="{B6DD8512-A616-4EAA-98D8-21B93EAD8BB2}" dt="2023-10-21T11:29:04.855" v="7030" actId="14100"/>
          <ac:spMkLst>
            <pc:docMk/>
            <pc:sldMk cId="2999622310" sldId="266"/>
            <ac:spMk id="6" creationId="{DCD78BA9-D2F4-FB08-29FF-683D0F9134EB}"/>
          </ac:spMkLst>
        </pc:spChg>
        <pc:spChg chg="add del mod">
          <ac:chgData name="德臻 李" userId="8ebdab2f0b834609" providerId="LiveId" clId="{B6DD8512-A616-4EAA-98D8-21B93EAD8BB2}" dt="2023-10-21T11:29:07.588" v="7032"/>
          <ac:spMkLst>
            <pc:docMk/>
            <pc:sldMk cId="2999622310" sldId="266"/>
            <ac:spMk id="8" creationId="{6DBE2D59-A5B6-08B5-3171-89522EDB0A9C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2999622310" sldId="266"/>
            <ac:spMk id="10" creationId="{53F29798-D584-4792-9B62-3F5F5C36D619}"/>
          </ac:spMkLst>
        </pc:spChg>
        <pc:picChg chg="add mod">
          <ac:chgData name="德臻 李" userId="8ebdab2f0b834609" providerId="LiveId" clId="{B6DD8512-A616-4EAA-98D8-21B93EAD8BB2}" dt="2023-10-21T10:35:40.443" v="6760" actId="1076"/>
          <ac:picMkLst>
            <pc:docMk/>
            <pc:sldMk cId="2999622310" sldId="266"/>
            <ac:picMk id="3" creationId="{8F89B5A0-7FC7-81DC-F141-3F3FDB0A8077}"/>
          </ac:picMkLst>
        </pc:picChg>
        <pc:picChg chg="add del mod">
          <ac:chgData name="德臻 李" userId="8ebdab2f0b834609" providerId="LiveId" clId="{B6DD8512-A616-4EAA-98D8-21B93EAD8BB2}" dt="2023-10-12T06:52:29.068" v="3378" actId="478"/>
          <ac:picMkLst>
            <pc:docMk/>
            <pc:sldMk cId="2999622310" sldId="266"/>
            <ac:picMk id="5" creationId="{BF922843-2710-9DB8-0BDC-D04A01CC2AF3}"/>
          </ac:picMkLst>
        </pc:picChg>
        <pc:picChg chg="add mod">
          <ac:chgData name="德臻 李" userId="8ebdab2f0b834609" providerId="LiveId" clId="{B6DD8512-A616-4EAA-98D8-21B93EAD8BB2}" dt="2023-10-21T12:19:03.388" v="7054" actId="1076"/>
          <ac:picMkLst>
            <pc:docMk/>
            <pc:sldMk cId="2999622310" sldId="266"/>
            <ac:picMk id="5" creationId="{DD2D6FDF-83F0-4BDC-78DC-A9D8ED39E803}"/>
          </ac:picMkLst>
        </pc:picChg>
        <pc:picChg chg="add del mod">
          <ac:chgData name="德臻 李" userId="8ebdab2f0b834609" providerId="LiveId" clId="{B6DD8512-A616-4EAA-98D8-21B93EAD8BB2}" dt="2023-10-12T06:52:30.030" v="3380"/>
          <ac:picMkLst>
            <pc:docMk/>
            <pc:sldMk cId="2999622310" sldId="266"/>
            <ac:picMk id="7" creationId="{16AF0DB6-C826-6554-CBF4-78D5FCA49915}"/>
          </ac:picMkLst>
        </pc:picChg>
        <pc:picChg chg="add mod">
          <ac:chgData name="德臻 李" userId="8ebdab2f0b834609" providerId="LiveId" clId="{B6DD8512-A616-4EAA-98D8-21B93EAD8BB2}" dt="2023-10-21T10:38:11.178" v="6770" actId="14100"/>
          <ac:picMkLst>
            <pc:docMk/>
            <pc:sldMk cId="2999622310" sldId="266"/>
            <ac:picMk id="7" creationId="{1F6A62D6-D5C3-4253-6586-9D9C1BBA4280}"/>
          </ac:picMkLst>
        </pc:picChg>
        <pc:picChg chg="add del mod">
          <ac:chgData name="德臻 李" userId="8ebdab2f0b834609" providerId="LiveId" clId="{B6DD8512-A616-4EAA-98D8-21B93EAD8BB2}" dt="2023-10-12T06:52:56.363" v="3388" actId="21"/>
          <ac:picMkLst>
            <pc:docMk/>
            <pc:sldMk cId="2999622310" sldId="266"/>
            <ac:picMk id="9" creationId="{A58A9D49-4B2F-9CBC-1B4E-C2EDC4EBC6FE}"/>
          </ac:picMkLst>
        </pc:picChg>
        <pc:picChg chg="add del mod">
          <ac:chgData name="德臻 李" userId="8ebdab2f0b834609" providerId="LiveId" clId="{B6DD8512-A616-4EAA-98D8-21B93EAD8BB2}" dt="2023-10-12T07:11:21.745" v="3833" actId="478"/>
          <ac:picMkLst>
            <pc:docMk/>
            <pc:sldMk cId="2999622310" sldId="266"/>
            <ac:picMk id="11" creationId="{B71B09D9-F056-D94B-D09D-B2C14FD5AAC4}"/>
          </ac:picMkLst>
        </pc:picChg>
        <pc:picChg chg="add del mod">
          <ac:chgData name="德臻 李" userId="8ebdab2f0b834609" providerId="LiveId" clId="{B6DD8512-A616-4EAA-98D8-21B93EAD8BB2}" dt="2023-10-12T07:16:44.080" v="4191" actId="478"/>
          <ac:picMkLst>
            <pc:docMk/>
            <pc:sldMk cId="2999622310" sldId="266"/>
            <ac:picMk id="13" creationId="{CDEC2A2B-C669-D9E3-D975-D77329B65A0D}"/>
          </ac:picMkLst>
        </pc:picChg>
        <pc:picChg chg="add del mod">
          <ac:chgData name="德臻 李" userId="8ebdab2f0b834609" providerId="LiveId" clId="{B6DD8512-A616-4EAA-98D8-21B93EAD8BB2}" dt="2023-10-12T07:19:32.971" v="4361" actId="478"/>
          <ac:picMkLst>
            <pc:docMk/>
            <pc:sldMk cId="2999622310" sldId="266"/>
            <ac:picMk id="15" creationId="{E587DBD9-CF39-3856-0462-09F345153BFB}"/>
          </ac:picMkLst>
        </pc:picChg>
        <pc:picChg chg="add del mod">
          <ac:chgData name="德臻 李" userId="8ebdab2f0b834609" providerId="LiveId" clId="{B6DD8512-A616-4EAA-98D8-21B93EAD8BB2}" dt="2023-10-15T03:06:38.739" v="5127" actId="478"/>
          <ac:picMkLst>
            <pc:docMk/>
            <pc:sldMk cId="2999622310" sldId="266"/>
            <ac:picMk id="17" creationId="{0898EE73-9F87-1160-8C59-C94FA4EC34EB}"/>
          </ac:picMkLst>
        </pc:picChg>
      </pc:sldChg>
      <pc:sldChg chg="addSp delSp modSp add mod setBg delDesignElem">
        <pc:chgData name="德臻 李" userId="8ebdab2f0b834609" providerId="LiveId" clId="{B6DD8512-A616-4EAA-98D8-21B93EAD8BB2}" dt="2023-10-20T10:32:27.720" v="6692" actId="207"/>
        <pc:sldMkLst>
          <pc:docMk/>
          <pc:sldMk cId="2638348827" sldId="267"/>
        </pc:sldMkLst>
        <pc:spChg chg="mod">
          <ac:chgData name="德臻 李" userId="8ebdab2f0b834609" providerId="LiveId" clId="{B6DD8512-A616-4EAA-98D8-21B93EAD8BB2}" dt="2023-10-20T10:32:27.720" v="6692" actId="207"/>
          <ac:spMkLst>
            <pc:docMk/>
            <pc:sldMk cId="2638348827" sldId="267"/>
            <ac:spMk id="2" creationId="{8BF70B19-5AAF-A30C-77C9-FD796C93F850}"/>
          </ac:spMkLst>
        </pc:spChg>
        <pc:spChg chg="add del mod">
          <ac:chgData name="德臻 李" userId="8ebdab2f0b834609" providerId="LiveId" clId="{B6DD8512-A616-4EAA-98D8-21B93EAD8BB2}" dt="2023-10-15T02:37:56.619" v="5124"/>
          <ac:spMkLst>
            <pc:docMk/>
            <pc:sldMk cId="2638348827" sldId="267"/>
            <ac:spMk id="4" creationId="{A9DC19B0-EC19-C916-DCEE-AC97938CE739}"/>
          </ac:spMkLst>
        </pc:spChg>
        <pc:spChg chg="add del mod">
          <ac:chgData name="德臻 李" userId="8ebdab2f0b834609" providerId="LiveId" clId="{B6DD8512-A616-4EAA-98D8-21B93EAD8BB2}" dt="2023-10-15T02:37:56.619" v="5124"/>
          <ac:spMkLst>
            <pc:docMk/>
            <pc:sldMk cId="2638348827" sldId="267"/>
            <ac:spMk id="5" creationId="{60509189-80D2-57F9-DDB2-E3FE90F6A3E0}"/>
          </ac:spMkLst>
        </pc:spChg>
        <pc:spChg chg="add del mod">
          <ac:chgData name="德臻 李" userId="8ebdab2f0b834609" providerId="LiveId" clId="{B6DD8512-A616-4EAA-98D8-21B93EAD8BB2}" dt="2023-10-12T06:49:42.328" v="3375" actId="478"/>
          <ac:spMkLst>
            <pc:docMk/>
            <pc:sldMk cId="2638348827" sldId="267"/>
            <ac:spMk id="5" creationId="{610BE5D4-FE5E-56DC-3650-9F9E792F4AF2}"/>
          </ac:spMkLst>
        </pc:spChg>
        <pc:spChg chg="add del mod">
          <ac:chgData name="德臻 李" userId="8ebdab2f0b834609" providerId="LiveId" clId="{B6DD8512-A616-4EAA-98D8-21B93EAD8BB2}" dt="2023-10-20T08:38:22.992" v="6083"/>
          <ac:spMkLst>
            <pc:docMk/>
            <pc:sldMk cId="2638348827" sldId="267"/>
            <ac:spMk id="6" creationId="{2723A314-FE5C-C920-1DE0-BD839E0FDC92}"/>
          </ac:spMkLst>
        </pc:spChg>
        <pc:spChg chg="add del mod">
          <ac:chgData name="德臻 李" userId="8ebdab2f0b834609" providerId="LiveId" clId="{B6DD8512-A616-4EAA-98D8-21B93EAD8BB2}" dt="2023-10-12T06:52:24.877" v="3377" actId="478"/>
          <ac:spMkLst>
            <pc:docMk/>
            <pc:sldMk cId="2638348827" sldId="267"/>
            <ac:spMk id="7" creationId="{585F72E3-5D55-CCA3-9CE0-321692210004}"/>
          </ac:spMkLst>
        </pc:spChg>
        <pc:spChg chg="del">
          <ac:chgData name="德臻 李" userId="8ebdab2f0b834609" providerId="LiveId" clId="{B6DD8512-A616-4EAA-98D8-21B93EAD8BB2}" dt="2023-10-12T06:46:39.597" v="3244"/>
          <ac:spMkLst>
            <pc:docMk/>
            <pc:sldMk cId="2638348827" sldId="267"/>
            <ac:spMk id="32" creationId="{131BAD53-4E89-4F62-BBB7-26359763ED39}"/>
          </ac:spMkLst>
        </pc:spChg>
        <pc:spChg chg="del">
          <ac:chgData name="德臻 李" userId="8ebdab2f0b834609" providerId="LiveId" clId="{B6DD8512-A616-4EAA-98D8-21B93EAD8BB2}" dt="2023-10-12T06:46:39.597" v="3244"/>
          <ac:spMkLst>
            <pc:docMk/>
            <pc:sldMk cId="2638348827" sldId="267"/>
            <ac:spMk id="34" creationId="{62756DA2-40EB-4C6F-B962-5822FFB54FB6}"/>
          </ac:spMkLst>
        </pc:spChg>
        <pc:picChg chg="mod">
          <ac:chgData name="德臻 李" userId="8ebdab2f0b834609" providerId="LiveId" clId="{B6DD8512-A616-4EAA-98D8-21B93EAD8BB2}" dt="2023-10-12T06:53:23.894" v="3399" actId="1076"/>
          <ac:picMkLst>
            <pc:docMk/>
            <pc:sldMk cId="2638348827" sldId="267"/>
            <ac:picMk id="3" creationId="{341F689B-580C-CAFF-EB7A-FAB526F109A2}"/>
          </ac:picMkLst>
        </pc:picChg>
        <pc:picChg chg="add mod">
          <ac:chgData name="德臻 李" userId="8ebdab2f0b834609" providerId="LiveId" clId="{B6DD8512-A616-4EAA-98D8-21B93EAD8BB2}" dt="2023-10-12T07:09:41.740" v="3832" actId="1076"/>
          <ac:picMkLst>
            <pc:docMk/>
            <pc:sldMk cId="2638348827" sldId="267"/>
            <ac:picMk id="8" creationId="{223B4DF3-7ED8-C89A-B30A-FC829F9BE5A1}"/>
          </ac:picMkLst>
        </pc:picChg>
        <pc:picChg chg="add mod">
          <ac:chgData name="德臻 李" userId="8ebdab2f0b834609" providerId="LiveId" clId="{B6DD8512-A616-4EAA-98D8-21B93EAD8BB2}" dt="2023-10-12T07:12:07.121" v="3844" actId="1076"/>
          <ac:picMkLst>
            <pc:docMk/>
            <pc:sldMk cId="2638348827" sldId="267"/>
            <ac:picMk id="9" creationId="{EDA70C60-ED41-79C6-F241-418F1F0118F0}"/>
          </ac:picMkLst>
        </pc:picChg>
        <pc:picChg chg="add del mod">
          <ac:chgData name="德臻 李" userId="8ebdab2f0b834609" providerId="LiveId" clId="{B6DD8512-A616-4EAA-98D8-21B93EAD8BB2}" dt="2023-10-12T06:52:22.293" v="3376" actId="478"/>
          <ac:picMkLst>
            <pc:docMk/>
            <pc:sldMk cId="2638348827" sldId="267"/>
            <ac:picMk id="13" creationId="{E312B69F-2432-162A-613A-A3A595077039}"/>
          </ac:picMkLst>
        </pc:picChg>
        <pc:picChg chg="del">
          <ac:chgData name="德臻 李" userId="8ebdab2f0b834609" providerId="LiveId" clId="{B6DD8512-A616-4EAA-98D8-21B93EAD8BB2}" dt="2023-10-12T06:48:15.923" v="3372" actId="478"/>
          <ac:picMkLst>
            <pc:docMk/>
            <pc:sldMk cId="2638348827" sldId="267"/>
            <ac:picMk id="16" creationId="{AADD0B69-F692-71CD-804D-0829A503EA98}"/>
          </ac:picMkLst>
        </pc:picChg>
        <pc:picChg chg="del">
          <ac:chgData name="德臻 李" userId="8ebdab2f0b834609" providerId="LiveId" clId="{B6DD8512-A616-4EAA-98D8-21B93EAD8BB2}" dt="2023-10-12T06:48:14.328" v="3371" actId="478"/>
          <ac:picMkLst>
            <pc:docMk/>
            <pc:sldMk cId="2638348827" sldId="267"/>
            <ac:picMk id="18" creationId="{449348D0-A14A-B4FB-C8F8-2B209D26CBA2}"/>
          </ac:picMkLst>
        </pc:picChg>
      </pc:sldChg>
      <pc:sldChg chg="new del">
        <pc:chgData name="德臻 李" userId="8ebdab2f0b834609" providerId="LiveId" clId="{B6DD8512-A616-4EAA-98D8-21B93EAD8BB2}" dt="2023-10-12T07:12:25.682" v="3847" actId="47"/>
        <pc:sldMkLst>
          <pc:docMk/>
          <pc:sldMk cId="1209166354" sldId="268"/>
        </pc:sldMkLst>
      </pc:sldChg>
      <pc:sldChg chg="addSp delSp modSp add mod delDesignElem">
        <pc:chgData name="德臻 李" userId="8ebdab2f0b834609" providerId="LiveId" clId="{B6DD8512-A616-4EAA-98D8-21B93EAD8BB2}" dt="2023-10-20T10:33:49.030" v="6705" actId="207"/>
        <pc:sldMkLst>
          <pc:docMk/>
          <pc:sldMk cId="1822353810" sldId="269"/>
        </pc:sldMkLst>
        <pc:spChg chg="mod">
          <ac:chgData name="德臻 李" userId="8ebdab2f0b834609" providerId="LiveId" clId="{B6DD8512-A616-4EAA-98D8-21B93EAD8BB2}" dt="2023-10-20T10:33:49.030" v="6705" actId="207"/>
          <ac:spMkLst>
            <pc:docMk/>
            <pc:sldMk cId="1822353810" sldId="269"/>
            <ac:spMk id="2" creationId="{8BF70B19-5AAF-A30C-77C9-FD796C93F850}"/>
          </ac:spMkLst>
        </pc:spChg>
        <pc:spChg chg="add del mod">
          <ac:chgData name="德臻 李" userId="8ebdab2f0b834609" providerId="LiveId" clId="{B6DD8512-A616-4EAA-98D8-21B93EAD8BB2}" dt="2023-10-20T08:38:22.992" v="6083"/>
          <ac:spMkLst>
            <pc:docMk/>
            <pc:sldMk cId="1822353810" sldId="269"/>
            <ac:spMk id="5" creationId="{78583A40-90ED-C283-EB31-BBFB43936918}"/>
          </ac:spMkLst>
        </pc:spChg>
        <pc:picChg chg="mod">
          <ac:chgData name="德臻 李" userId="8ebdab2f0b834609" providerId="LiveId" clId="{B6DD8512-A616-4EAA-98D8-21B93EAD8BB2}" dt="2023-10-18T01:38:24.938" v="5540" actId="1076"/>
          <ac:picMkLst>
            <pc:docMk/>
            <pc:sldMk cId="1822353810" sldId="269"/>
            <ac:picMk id="3" creationId="{341F689B-580C-CAFF-EB7A-FAB526F109A2}"/>
          </ac:picMkLst>
        </pc:picChg>
        <pc:picChg chg="add mod">
          <ac:chgData name="德臻 李" userId="8ebdab2f0b834609" providerId="LiveId" clId="{B6DD8512-A616-4EAA-98D8-21B93EAD8BB2}" dt="2023-10-20T10:32:40.747" v="6693" actId="1076"/>
          <ac:picMkLst>
            <pc:docMk/>
            <pc:sldMk cId="1822353810" sldId="269"/>
            <ac:picMk id="4" creationId="{B67A9E95-E6CB-A972-456C-35D5800BFAFF}"/>
          </ac:picMkLst>
        </pc:picChg>
        <pc:picChg chg="add del mod">
          <ac:chgData name="德臻 李" userId="8ebdab2f0b834609" providerId="LiveId" clId="{B6DD8512-A616-4EAA-98D8-21B93EAD8BB2}" dt="2023-10-12T07:19:27.881" v="4360" actId="931"/>
          <ac:picMkLst>
            <pc:docMk/>
            <pc:sldMk cId="1822353810" sldId="269"/>
            <ac:picMk id="6" creationId="{C4D777E8-2C43-EC35-8F35-3C49538B2EFF}"/>
          </ac:picMkLst>
        </pc:picChg>
        <pc:picChg chg="add mod">
          <ac:chgData name="德臻 李" userId="8ebdab2f0b834609" providerId="LiveId" clId="{B6DD8512-A616-4EAA-98D8-21B93EAD8BB2}" dt="2023-10-12T07:20:10.252" v="4373" actId="1076"/>
          <ac:picMkLst>
            <pc:docMk/>
            <pc:sldMk cId="1822353810" sldId="269"/>
            <ac:picMk id="7" creationId="{B405B504-269A-5279-13D0-0F73F9F5BC8C}"/>
          </ac:picMkLst>
        </pc:picChg>
        <pc:picChg chg="del">
          <ac:chgData name="德臻 李" userId="8ebdab2f0b834609" providerId="LiveId" clId="{B6DD8512-A616-4EAA-98D8-21B93EAD8BB2}" dt="2023-10-12T07:12:41.544" v="3868" actId="478"/>
          <ac:picMkLst>
            <pc:docMk/>
            <pc:sldMk cId="1822353810" sldId="269"/>
            <ac:picMk id="8" creationId="{223B4DF3-7ED8-C89A-B30A-FC829F9BE5A1}"/>
          </ac:picMkLst>
        </pc:picChg>
        <pc:picChg chg="del">
          <ac:chgData name="德臻 李" userId="8ebdab2f0b834609" providerId="LiveId" clId="{B6DD8512-A616-4EAA-98D8-21B93EAD8BB2}" dt="2023-10-12T07:12:43.302" v="3869" actId="478"/>
          <ac:picMkLst>
            <pc:docMk/>
            <pc:sldMk cId="1822353810" sldId="269"/>
            <ac:picMk id="9" creationId="{EDA70C60-ED41-79C6-F241-418F1F0118F0}"/>
          </ac:picMkLst>
        </pc:picChg>
      </pc:sldChg>
      <pc:sldChg chg="addSp delSp modSp new mod">
        <pc:chgData name="德臻 李" userId="8ebdab2f0b834609" providerId="LiveId" clId="{B6DD8512-A616-4EAA-98D8-21B93EAD8BB2}" dt="2023-10-21T11:29:47.722" v="7047" actId="1076"/>
        <pc:sldMkLst>
          <pc:docMk/>
          <pc:sldMk cId="2768706075" sldId="270"/>
        </pc:sldMkLst>
        <pc:spChg chg="add mod">
          <ac:chgData name="德臻 李" userId="8ebdab2f0b834609" providerId="LiveId" clId="{B6DD8512-A616-4EAA-98D8-21B93EAD8BB2}" dt="2023-10-21T11:29:15.101" v="7035" actId="14100"/>
          <ac:spMkLst>
            <pc:docMk/>
            <pc:sldMk cId="2768706075" sldId="270"/>
            <ac:spMk id="2" creationId="{025865A9-4712-4366-C940-4E10669E52A3}"/>
          </ac:spMkLst>
        </pc:spChg>
        <pc:spChg chg="del">
          <ac:chgData name="德臻 李" userId="8ebdab2f0b834609" providerId="LiveId" clId="{B6DD8512-A616-4EAA-98D8-21B93EAD8BB2}" dt="2023-10-12T07:21:26.524" v="4378" actId="478"/>
          <ac:spMkLst>
            <pc:docMk/>
            <pc:sldMk cId="2768706075" sldId="270"/>
            <ac:spMk id="2" creationId="{F781AF0A-A146-78DC-D2A8-AB1385993069}"/>
          </ac:spMkLst>
        </pc:spChg>
        <pc:spChg chg="del">
          <ac:chgData name="德臻 李" userId="8ebdab2f0b834609" providerId="LiveId" clId="{B6DD8512-A616-4EAA-98D8-21B93EAD8BB2}" dt="2023-10-12T07:21:28.039" v="4379" actId="478"/>
          <ac:spMkLst>
            <pc:docMk/>
            <pc:sldMk cId="2768706075" sldId="270"/>
            <ac:spMk id="3" creationId="{D3BD3304-76BD-B835-719C-4F34E3B2CEF2}"/>
          </ac:spMkLst>
        </pc:spChg>
        <pc:spChg chg="add mod">
          <ac:chgData name="德臻 李" userId="8ebdab2f0b834609" providerId="LiveId" clId="{B6DD8512-A616-4EAA-98D8-21B93EAD8BB2}" dt="2023-10-21T11:29:23.792" v="7039" actId="1076"/>
          <ac:spMkLst>
            <pc:docMk/>
            <pc:sldMk cId="2768706075" sldId="270"/>
            <ac:spMk id="3" creationId="{FAFA0A48-3751-533E-BEA9-50C0C5DA689D}"/>
          </ac:spMkLst>
        </pc:spChg>
        <pc:spChg chg="add mod">
          <ac:chgData name="德臻 李" userId="8ebdab2f0b834609" providerId="LiveId" clId="{B6DD8512-A616-4EAA-98D8-21B93EAD8BB2}" dt="2023-10-21T11:29:30.862" v="7042" actId="14100"/>
          <ac:spMkLst>
            <pc:docMk/>
            <pc:sldMk cId="2768706075" sldId="270"/>
            <ac:spMk id="4" creationId="{28F3A1E7-00A7-05F6-683A-683DD9A3DC17}"/>
          </ac:spMkLst>
        </pc:spChg>
        <pc:spChg chg="add mod">
          <ac:chgData name="德臻 李" userId="8ebdab2f0b834609" providerId="LiveId" clId="{B6DD8512-A616-4EAA-98D8-21B93EAD8BB2}" dt="2023-10-21T11:29:40.885" v="7045" actId="14100"/>
          <ac:spMkLst>
            <pc:docMk/>
            <pc:sldMk cId="2768706075" sldId="270"/>
            <ac:spMk id="6" creationId="{76E81236-8C99-C430-71A8-9B9CB7CB5983}"/>
          </ac:spMkLst>
        </pc:spChg>
        <pc:spChg chg="add mod">
          <ac:chgData name="德臻 李" userId="8ebdab2f0b834609" providerId="LiveId" clId="{B6DD8512-A616-4EAA-98D8-21B93EAD8BB2}" dt="2023-10-21T11:29:47.722" v="7047" actId="1076"/>
          <ac:spMkLst>
            <pc:docMk/>
            <pc:sldMk cId="2768706075" sldId="270"/>
            <ac:spMk id="8" creationId="{1B426932-E4DC-C9D6-1BB9-1434AD994921}"/>
          </ac:spMkLst>
        </pc:spChg>
        <pc:spChg chg="add mod">
          <ac:chgData name="德臻 李" userId="8ebdab2f0b834609" providerId="LiveId" clId="{B6DD8512-A616-4EAA-98D8-21B93EAD8BB2}" dt="2023-10-12T07:41:10.584" v="5085" actId="1036"/>
          <ac:spMkLst>
            <pc:docMk/>
            <pc:sldMk cId="2768706075" sldId="270"/>
            <ac:spMk id="10" creationId="{BFB07DA9-90AC-21C9-A251-F371550511CE}"/>
          </ac:spMkLst>
        </pc:spChg>
        <pc:spChg chg="add mod">
          <ac:chgData name="德臻 李" userId="8ebdab2f0b834609" providerId="LiveId" clId="{B6DD8512-A616-4EAA-98D8-21B93EAD8BB2}" dt="2023-10-12T07:40:50.047" v="5034" actId="2711"/>
          <ac:spMkLst>
            <pc:docMk/>
            <pc:sldMk cId="2768706075" sldId="270"/>
            <ac:spMk id="11" creationId="{339C53B8-0A87-82D7-B778-516CE7815B1E}"/>
          </ac:spMkLst>
        </pc:spChg>
        <pc:spChg chg="add mod">
          <ac:chgData name="德臻 李" userId="8ebdab2f0b834609" providerId="LiveId" clId="{B6DD8512-A616-4EAA-98D8-21B93EAD8BB2}" dt="2023-10-12T07:40:54.590" v="5038" actId="20577"/>
          <ac:spMkLst>
            <pc:docMk/>
            <pc:sldMk cId="2768706075" sldId="270"/>
            <ac:spMk id="12" creationId="{D480EB13-7CCD-25D9-9872-A53B4C16138A}"/>
          </ac:spMkLst>
        </pc:spChg>
        <pc:spChg chg="add mod">
          <ac:chgData name="德臻 李" userId="8ebdab2f0b834609" providerId="LiveId" clId="{B6DD8512-A616-4EAA-98D8-21B93EAD8BB2}" dt="2023-10-12T07:41:52.071" v="5114" actId="14100"/>
          <ac:spMkLst>
            <pc:docMk/>
            <pc:sldMk cId="2768706075" sldId="270"/>
            <ac:spMk id="13" creationId="{2B185C97-CD68-96D8-6254-6363930D73F1}"/>
          </ac:spMkLst>
        </pc:spChg>
        <pc:picChg chg="add mod">
          <ac:chgData name="德臻 李" userId="8ebdab2f0b834609" providerId="LiveId" clId="{B6DD8512-A616-4EAA-98D8-21B93EAD8BB2}" dt="2023-10-21T11:29:18.298" v="7038" actId="1076"/>
          <ac:picMkLst>
            <pc:docMk/>
            <pc:sldMk cId="2768706075" sldId="270"/>
            <ac:picMk id="5" creationId="{871C886C-8042-A67E-A6E3-7D8E5ED1B65C}"/>
          </ac:picMkLst>
        </pc:picChg>
        <pc:picChg chg="add mod">
          <ac:chgData name="德臻 李" userId="8ebdab2f0b834609" providerId="LiveId" clId="{B6DD8512-A616-4EAA-98D8-21B93EAD8BB2}" dt="2023-10-12T07:39:33.707" v="5005" actId="1076"/>
          <ac:picMkLst>
            <pc:docMk/>
            <pc:sldMk cId="2768706075" sldId="270"/>
            <ac:picMk id="7" creationId="{09D5D34D-CA27-6BCA-A641-37EB86638243}"/>
          </ac:picMkLst>
        </pc:picChg>
        <pc:picChg chg="add mod">
          <ac:chgData name="德臻 李" userId="8ebdab2f0b834609" providerId="LiveId" clId="{B6DD8512-A616-4EAA-98D8-21B93EAD8BB2}" dt="2023-10-12T07:40:26.600" v="5030" actId="1076"/>
          <ac:picMkLst>
            <pc:docMk/>
            <pc:sldMk cId="2768706075" sldId="270"/>
            <ac:picMk id="9" creationId="{C944C763-BFFF-AC53-8C47-85856A55903C}"/>
          </ac:picMkLst>
        </pc:picChg>
      </pc:sldChg>
      <pc:sldChg chg="addSp modSp add mod ord">
        <pc:chgData name="德臻 李" userId="8ebdab2f0b834609" providerId="LiveId" clId="{B6DD8512-A616-4EAA-98D8-21B93EAD8BB2}" dt="2023-10-21T11:58:38.194" v="7050" actId="1076"/>
        <pc:sldMkLst>
          <pc:docMk/>
          <pc:sldMk cId="2653595626" sldId="271"/>
        </pc:sldMkLst>
        <pc:spChg chg="mod">
          <ac:chgData name="德臻 李" userId="8ebdab2f0b834609" providerId="LiveId" clId="{B6DD8512-A616-4EAA-98D8-21B93EAD8BB2}" dt="2023-10-20T08:38:22.992" v="6083"/>
          <ac:spMkLst>
            <pc:docMk/>
            <pc:sldMk cId="2653595626" sldId="271"/>
            <ac:spMk id="2" creationId="{2FCB6CC7-9E44-2ED4-E1DB-6ADA1BA795E3}"/>
          </ac:spMkLst>
        </pc:spChg>
        <pc:spChg chg="mod">
          <ac:chgData name="德臻 李" userId="8ebdab2f0b834609" providerId="LiveId" clId="{B6DD8512-A616-4EAA-98D8-21B93EAD8BB2}" dt="2023-10-21T02:45:53.816" v="6751" actId="20577"/>
          <ac:spMkLst>
            <pc:docMk/>
            <pc:sldMk cId="2653595626" sldId="271"/>
            <ac:spMk id="3" creationId="{08A34372-25BC-9248-0361-D790CA55D13A}"/>
          </ac:spMkLst>
        </pc:spChg>
        <pc:spChg chg="add mod">
          <ac:chgData name="德臻 李" userId="8ebdab2f0b834609" providerId="LiveId" clId="{B6DD8512-A616-4EAA-98D8-21B93EAD8BB2}" dt="2023-10-12T07:31:40.223" v="4688" actId="20577"/>
          <ac:spMkLst>
            <pc:docMk/>
            <pc:sldMk cId="2653595626" sldId="271"/>
            <ac:spMk id="4" creationId="{C267C299-F660-F840-2F13-981FF0781A9B}"/>
          </ac:spMkLst>
        </pc:spChg>
        <pc:spChg chg="add mod">
          <ac:chgData name="德臻 李" userId="8ebdab2f0b834609" providerId="LiveId" clId="{B6DD8512-A616-4EAA-98D8-21B93EAD8BB2}" dt="2023-10-12T07:36:10.570" v="4996" actId="20577"/>
          <ac:spMkLst>
            <pc:docMk/>
            <pc:sldMk cId="2653595626" sldId="271"/>
            <ac:spMk id="5" creationId="{BE16029D-E6CF-D02B-93D7-24429E8C283D}"/>
          </ac:spMkLst>
        </pc:spChg>
        <pc:picChg chg="add mod">
          <ac:chgData name="德臻 李" userId="8ebdab2f0b834609" providerId="LiveId" clId="{B6DD8512-A616-4EAA-98D8-21B93EAD8BB2}" dt="2023-10-21T02:44:03.366" v="6714" actId="1076"/>
          <ac:picMkLst>
            <pc:docMk/>
            <pc:sldMk cId="2653595626" sldId="271"/>
            <ac:picMk id="7" creationId="{36F68EF1-62C9-B1AF-96AC-299A8A0586E9}"/>
          </ac:picMkLst>
        </pc:picChg>
        <pc:picChg chg="add mod">
          <ac:chgData name="德臻 李" userId="8ebdab2f0b834609" providerId="LiveId" clId="{B6DD8512-A616-4EAA-98D8-21B93EAD8BB2}" dt="2023-10-21T02:44:00.630" v="6713" actId="1076"/>
          <ac:picMkLst>
            <pc:docMk/>
            <pc:sldMk cId="2653595626" sldId="271"/>
            <ac:picMk id="9" creationId="{864DC560-5406-9965-6732-EA3D6C4FDAA3}"/>
          </ac:picMkLst>
        </pc:picChg>
        <pc:picChg chg="add mod">
          <ac:chgData name="德臻 李" userId="8ebdab2f0b834609" providerId="LiveId" clId="{B6DD8512-A616-4EAA-98D8-21B93EAD8BB2}" dt="2023-10-21T11:58:38.194" v="7050" actId="1076"/>
          <ac:picMkLst>
            <pc:docMk/>
            <pc:sldMk cId="2653595626" sldId="271"/>
            <ac:picMk id="11" creationId="{261EF0D1-23C6-FA7B-CEB3-BF24F3EC7E2B}"/>
          </ac:picMkLst>
        </pc:picChg>
      </pc:sldChg>
      <pc:sldChg chg="addSp delSp modSp new del mod ord setBg setClrOvrMap delDesignElem">
        <pc:chgData name="德臻 李" userId="8ebdab2f0b834609" providerId="LiveId" clId="{B6DD8512-A616-4EAA-98D8-21B93EAD8BB2}" dt="2023-10-20T09:47:06.038" v="6467" actId="47"/>
        <pc:sldMkLst>
          <pc:docMk/>
          <pc:sldMk cId="1369324928" sldId="272"/>
        </pc:sldMkLst>
        <pc:spChg chg="del">
          <ac:chgData name="德臻 李" userId="8ebdab2f0b834609" providerId="LiveId" clId="{B6DD8512-A616-4EAA-98D8-21B93EAD8BB2}" dt="2023-10-17T14:40:13.250" v="5450" actId="478"/>
          <ac:spMkLst>
            <pc:docMk/>
            <pc:sldMk cId="1369324928" sldId="272"/>
            <ac:spMk id="2" creationId="{CB40018D-66C4-15C1-822E-BC133D6A9C55}"/>
          </ac:spMkLst>
        </pc:spChg>
        <pc:spChg chg="del">
          <ac:chgData name="德臻 李" userId="8ebdab2f0b834609" providerId="LiveId" clId="{B6DD8512-A616-4EAA-98D8-21B93EAD8BB2}" dt="2023-10-17T14:40:13.250" v="5450" actId="478"/>
          <ac:spMkLst>
            <pc:docMk/>
            <pc:sldMk cId="1369324928" sldId="272"/>
            <ac:spMk id="3" creationId="{4BFD5F62-ECC1-BC36-0682-CB935FBBC317}"/>
          </ac:spMkLst>
        </pc:spChg>
        <pc:spChg chg="add del">
          <ac:chgData name="德臻 李" userId="8ebdab2f0b834609" providerId="LiveId" clId="{B6DD8512-A616-4EAA-98D8-21B93EAD8BB2}" dt="2023-10-17T14:40:41.005" v="5462" actId="26606"/>
          <ac:spMkLst>
            <pc:docMk/>
            <pc:sldMk cId="1369324928" sldId="272"/>
            <ac:spMk id="15" creationId="{E1750109-3B91-4506-B997-0CD8E35A1488}"/>
          </ac:spMkLst>
        </pc:spChg>
        <pc:spChg chg="add del">
          <ac:chgData name="德臻 李" userId="8ebdab2f0b834609" providerId="LiveId" clId="{B6DD8512-A616-4EAA-98D8-21B93EAD8BB2}" dt="2023-10-17T14:40:41.005" v="5462" actId="26606"/>
          <ac:spMkLst>
            <pc:docMk/>
            <pc:sldMk cId="1369324928" sldId="272"/>
            <ac:spMk id="16" creationId="{E72D8D1B-59F6-4FF3-8547-9BBB6129F2FA}"/>
          </ac:spMkLst>
        </pc:spChg>
        <pc:spChg chg="add del">
          <ac:chgData name="德臻 李" userId="8ebdab2f0b834609" providerId="LiveId" clId="{B6DD8512-A616-4EAA-98D8-21B93EAD8BB2}" dt="2023-10-17T14:40:41.005" v="5462" actId="26606"/>
          <ac:spMkLst>
            <pc:docMk/>
            <pc:sldMk cId="1369324928" sldId="272"/>
            <ac:spMk id="17" creationId="{14044C96-7CFD-44DB-A579-D77B0D37C681}"/>
          </ac:spMkLst>
        </pc:spChg>
        <pc:spChg chg="add del">
          <ac:chgData name="德臻 李" userId="8ebdab2f0b834609" providerId="LiveId" clId="{B6DD8512-A616-4EAA-98D8-21B93EAD8BB2}" dt="2023-10-17T14:40:39.946" v="5458" actId="26606"/>
          <ac:spMkLst>
            <pc:docMk/>
            <pc:sldMk cId="1369324928" sldId="272"/>
            <ac:spMk id="18" creationId="{1284CA7F-B696-4085-84C6-CD668817E685}"/>
          </ac:spMkLst>
        </pc:spChg>
        <pc:spChg chg="add del">
          <ac:chgData name="德臻 李" userId="8ebdab2f0b834609" providerId="LiveId" clId="{B6DD8512-A616-4EAA-98D8-21B93EAD8BB2}" dt="2023-10-17T14:40:41.005" v="5462" actId="26606"/>
          <ac:spMkLst>
            <pc:docMk/>
            <pc:sldMk cId="1369324928" sldId="272"/>
            <ac:spMk id="19" creationId="{8FC8C21F-9484-4A71-ABFA-6C10682FAC3E}"/>
          </ac:spMkLst>
        </pc:spChg>
        <pc:spChg chg="add del">
          <ac:chgData name="德臻 李" userId="8ebdab2f0b834609" providerId="LiveId" clId="{B6DD8512-A616-4EAA-98D8-21B93EAD8BB2}" dt="2023-10-17T14:40:39.946" v="5458" actId="26606"/>
          <ac:spMkLst>
            <pc:docMk/>
            <pc:sldMk cId="1369324928" sldId="272"/>
            <ac:spMk id="20" creationId="{858A10F4-B847-4777-BC82-782F6FB36E40}"/>
          </ac:spMkLst>
        </pc:spChg>
        <pc:spChg chg="add del">
          <ac:chgData name="德臻 李" userId="8ebdab2f0b834609" providerId="LiveId" clId="{B6DD8512-A616-4EAA-98D8-21B93EAD8BB2}" dt="2023-10-17T14:40:41.005" v="5462" actId="26606"/>
          <ac:spMkLst>
            <pc:docMk/>
            <pc:sldMk cId="1369324928" sldId="272"/>
            <ac:spMk id="21" creationId="{2C444748-5A8D-4B53-89FE-42B455DFA2D1}"/>
          </ac:spMkLst>
        </pc:spChg>
        <pc:spChg chg="add del">
          <ac:chgData name="德臻 李" userId="8ebdab2f0b834609" providerId="LiveId" clId="{B6DD8512-A616-4EAA-98D8-21B93EAD8BB2}" dt="2023-10-17T14:40:39.946" v="5458" actId="26606"/>
          <ac:spMkLst>
            <pc:docMk/>
            <pc:sldMk cId="1369324928" sldId="272"/>
            <ac:spMk id="22" creationId="{8883B597-C9A1-46EF-AB6B-71DF0B1ED4A6}"/>
          </ac:spMkLst>
        </pc:spChg>
        <pc:spChg chg="add del">
          <ac:chgData name="德臻 李" userId="8ebdab2f0b834609" providerId="LiveId" clId="{B6DD8512-A616-4EAA-98D8-21B93EAD8BB2}" dt="2023-10-17T14:41:20.804" v="5482" actId="26606"/>
          <ac:spMkLst>
            <pc:docMk/>
            <pc:sldMk cId="1369324928" sldId="272"/>
            <ac:spMk id="23" creationId="{1284CA7F-B696-4085-84C6-CD668817E685}"/>
          </ac:spMkLst>
        </pc:spChg>
        <pc:spChg chg="add del">
          <ac:chgData name="德臻 李" userId="8ebdab2f0b834609" providerId="LiveId" clId="{B6DD8512-A616-4EAA-98D8-21B93EAD8BB2}" dt="2023-10-17T14:40:39.946" v="5458" actId="26606"/>
          <ac:spMkLst>
            <pc:docMk/>
            <pc:sldMk cId="1369324928" sldId="272"/>
            <ac:spMk id="24" creationId="{A0B38421-369F-445C-9543-5BC17BC09040}"/>
          </ac:spMkLst>
        </pc:spChg>
        <pc:spChg chg="add del">
          <ac:chgData name="德臻 李" userId="8ebdab2f0b834609" providerId="LiveId" clId="{B6DD8512-A616-4EAA-98D8-21B93EAD8BB2}" dt="2023-10-17T14:41:20.804" v="5482" actId="26606"/>
          <ac:spMkLst>
            <pc:docMk/>
            <pc:sldMk cId="1369324928" sldId="272"/>
            <ac:spMk id="25" creationId="{858A10F4-B847-4777-BC82-782F6FB36E40}"/>
          </ac:spMkLst>
        </pc:spChg>
        <pc:spChg chg="add del">
          <ac:chgData name="德臻 李" userId="8ebdab2f0b834609" providerId="LiveId" clId="{B6DD8512-A616-4EAA-98D8-21B93EAD8BB2}" dt="2023-10-17T14:40:39.946" v="5458" actId="26606"/>
          <ac:spMkLst>
            <pc:docMk/>
            <pc:sldMk cId="1369324928" sldId="272"/>
            <ac:spMk id="26" creationId="{FAA9CE81-CAF0-41E3-8E73-CAFA13A0B1A7}"/>
          </ac:spMkLst>
        </pc:spChg>
        <pc:spChg chg="add del">
          <ac:chgData name="德臻 李" userId="8ebdab2f0b834609" providerId="LiveId" clId="{B6DD8512-A616-4EAA-98D8-21B93EAD8BB2}" dt="2023-10-17T14:41:20.804" v="5482" actId="26606"/>
          <ac:spMkLst>
            <pc:docMk/>
            <pc:sldMk cId="1369324928" sldId="272"/>
            <ac:spMk id="27" creationId="{8883B597-C9A1-46EF-AB6B-71DF0B1ED4A6}"/>
          </ac:spMkLst>
        </pc:spChg>
        <pc:spChg chg="add del">
          <ac:chgData name="德臻 李" userId="8ebdab2f0b834609" providerId="LiveId" clId="{B6DD8512-A616-4EAA-98D8-21B93EAD8BB2}" dt="2023-10-17T14:40:41.005" v="5462" actId="26606"/>
          <ac:spMkLst>
            <pc:docMk/>
            <pc:sldMk cId="1369324928" sldId="272"/>
            <ac:spMk id="28" creationId="{F4FFA271-A10A-4AC3-8F06-E3313A197A80}"/>
          </ac:spMkLst>
        </pc:spChg>
        <pc:spChg chg="add del">
          <ac:chgData name="德臻 李" userId="8ebdab2f0b834609" providerId="LiveId" clId="{B6DD8512-A616-4EAA-98D8-21B93EAD8BB2}" dt="2023-10-17T14:41:20.804" v="5482" actId="26606"/>
          <ac:spMkLst>
            <pc:docMk/>
            <pc:sldMk cId="1369324928" sldId="272"/>
            <ac:spMk id="29" creationId="{A0B38421-369F-445C-9543-5BC17BC09040}"/>
          </ac:spMkLst>
        </pc:spChg>
        <pc:spChg chg="add del">
          <ac:chgData name="德臻 李" userId="8ebdab2f0b834609" providerId="LiveId" clId="{B6DD8512-A616-4EAA-98D8-21B93EAD8BB2}" dt="2023-10-17T14:40:42.722" v="5464" actId="26606"/>
          <ac:spMkLst>
            <pc:docMk/>
            <pc:sldMk cId="1369324928" sldId="272"/>
            <ac:spMk id="30" creationId="{B63E10B8-7A5C-4E1D-BE92-AAA068608C08}"/>
          </ac:spMkLst>
        </pc:spChg>
        <pc:spChg chg="add del">
          <ac:chgData name="德臻 李" userId="8ebdab2f0b834609" providerId="LiveId" clId="{B6DD8512-A616-4EAA-98D8-21B93EAD8BB2}" dt="2023-10-17T14:40:42.722" v="5464" actId="26606"/>
          <ac:spMkLst>
            <pc:docMk/>
            <pc:sldMk cId="1369324928" sldId="272"/>
            <ac:spMk id="31" creationId="{25C29AA3-A1AC-448F-A505-87CEAA1D90A1}"/>
          </ac:spMkLst>
        </pc:spChg>
        <pc:spChg chg="add del">
          <ac:chgData name="德臻 李" userId="8ebdab2f0b834609" providerId="LiveId" clId="{B6DD8512-A616-4EAA-98D8-21B93EAD8BB2}" dt="2023-10-17T14:40:42.722" v="5464" actId="26606"/>
          <ac:spMkLst>
            <pc:docMk/>
            <pc:sldMk cId="1369324928" sldId="272"/>
            <ac:spMk id="32" creationId="{E1C32068-6A8E-44A5-BE2D-65E7EC2DBF9A}"/>
          </ac:spMkLst>
        </pc:spChg>
        <pc:spChg chg="add del">
          <ac:chgData name="德臻 李" userId="8ebdab2f0b834609" providerId="LiveId" clId="{B6DD8512-A616-4EAA-98D8-21B93EAD8BB2}" dt="2023-10-17T14:40:42.722" v="5464" actId="26606"/>
          <ac:spMkLst>
            <pc:docMk/>
            <pc:sldMk cId="1369324928" sldId="272"/>
            <ac:spMk id="33" creationId="{83940A33-AE5F-4FC1-AFFF-1BC5DD32E14C}"/>
          </ac:spMkLst>
        </pc:spChg>
        <pc:spChg chg="add del">
          <ac:chgData name="德臻 李" userId="8ebdab2f0b834609" providerId="LiveId" clId="{B6DD8512-A616-4EAA-98D8-21B93EAD8BB2}" dt="2023-10-17T14:40:42.722" v="5464" actId="26606"/>
          <ac:spMkLst>
            <pc:docMk/>
            <pc:sldMk cId="1369324928" sldId="272"/>
            <ac:spMk id="34" creationId="{9310DD53-17D0-4A12-A0E2-72F3334878B5}"/>
          </ac:spMkLst>
        </pc:spChg>
        <pc:spChg chg="add del">
          <ac:chgData name="德臻 李" userId="8ebdab2f0b834609" providerId="LiveId" clId="{B6DD8512-A616-4EAA-98D8-21B93EAD8BB2}" dt="2023-10-17T14:41:20.804" v="5482" actId="26606"/>
          <ac:spMkLst>
            <pc:docMk/>
            <pc:sldMk cId="1369324928" sldId="272"/>
            <ac:spMk id="35" creationId="{FAA9CE81-CAF0-41E3-8E73-CAFA13A0B1A7}"/>
          </ac:spMkLst>
        </pc:spChg>
        <pc:spChg chg="add del">
          <ac:chgData name="德臻 李" userId="8ebdab2f0b834609" providerId="LiveId" clId="{B6DD8512-A616-4EAA-98D8-21B93EAD8BB2}" dt="2023-10-17T14:40:43.607" v="5466" actId="26606"/>
          <ac:spMkLst>
            <pc:docMk/>
            <pc:sldMk cId="1369324928" sldId="272"/>
            <ac:spMk id="36" creationId="{F82BF3E2-EB0E-40D6-8835-2367A5316CA4}"/>
          </ac:spMkLst>
        </pc:spChg>
        <pc:spChg chg="add del">
          <ac:chgData name="德臻 李" userId="8ebdab2f0b834609" providerId="LiveId" clId="{B6DD8512-A616-4EAA-98D8-21B93EAD8BB2}" dt="2023-10-17T14:40:43.607" v="5466" actId="26606"/>
          <ac:spMkLst>
            <pc:docMk/>
            <pc:sldMk cId="1369324928" sldId="272"/>
            <ac:spMk id="37" creationId="{CB6FFAAC-8A48-4FBF-BAFE-BAD367694022}"/>
          </ac:spMkLst>
        </pc:spChg>
        <pc:spChg chg="add del">
          <ac:chgData name="德臻 李" userId="8ebdab2f0b834609" providerId="LiveId" clId="{B6DD8512-A616-4EAA-98D8-21B93EAD8BB2}" dt="2023-10-17T14:40:43.607" v="5466" actId="26606"/>
          <ac:spMkLst>
            <pc:docMk/>
            <pc:sldMk cId="1369324928" sldId="272"/>
            <ac:spMk id="38" creationId="{481E86DD-89E6-42B2-8675-84B7C56BFF7D}"/>
          </ac:spMkLst>
        </pc:spChg>
        <pc:spChg chg="add del">
          <ac:chgData name="德臻 李" userId="8ebdab2f0b834609" providerId="LiveId" clId="{B6DD8512-A616-4EAA-98D8-21B93EAD8BB2}" dt="2023-10-17T14:40:43.607" v="5466" actId="26606"/>
          <ac:spMkLst>
            <pc:docMk/>
            <pc:sldMk cId="1369324928" sldId="272"/>
            <ac:spMk id="39" creationId="{440EF577-B6F8-4C57-B956-AB860B388EB8}"/>
          </ac:spMkLst>
        </pc:spChg>
        <pc:spChg chg="add del">
          <ac:chgData name="德臻 李" userId="8ebdab2f0b834609" providerId="LiveId" clId="{B6DD8512-A616-4EAA-98D8-21B93EAD8BB2}" dt="2023-10-17T14:40:43.607" v="5466" actId="26606"/>
          <ac:spMkLst>
            <pc:docMk/>
            <pc:sldMk cId="1369324928" sldId="272"/>
            <ac:spMk id="40" creationId="{EA518CE4-E4D4-4D8A-980F-6D692AC96949}"/>
          </ac:spMkLst>
        </pc:spChg>
        <pc:spChg chg="add del">
          <ac:chgData name="德臻 李" userId="8ebdab2f0b834609" providerId="LiveId" clId="{B6DD8512-A616-4EAA-98D8-21B93EAD8BB2}" dt="2023-10-17T14:40:43.607" v="5466" actId="26606"/>
          <ac:spMkLst>
            <pc:docMk/>
            <pc:sldMk cId="1369324928" sldId="272"/>
            <ac:spMk id="41" creationId="{5E6FAE32-AB12-4E77-A677-F6BD5D71ADD0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1369324928" sldId="272"/>
            <ac:spMk id="42" creationId="{1284CA7F-B696-4085-84C6-CD668817E685}"/>
          </ac:spMkLst>
        </pc:spChg>
        <pc:spChg chg="add del">
          <ac:chgData name="德臻 李" userId="8ebdab2f0b834609" providerId="LiveId" clId="{B6DD8512-A616-4EAA-98D8-21B93EAD8BB2}" dt="2023-10-17T14:40:44.695" v="5468" actId="26606"/>
          <ac:spMkLst>
            <pc:docMk/>
            <pc:sldMk cId="1369324928" sldId="272"/>
            <ac:spMk id="43" creationId="{42A4FC2C-047E-45A5-965D-8E1E3BF09BC6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1369324928" sldId="272"/>
            <ac:spMk id="44" creationId="{858A10F4-B847-4777-BC82-782F6FB36E40}"/>
          </ac:spMkLst>
        </pc:spChg>
        <pc:spChg chg="add del">
          <ac:chgData name="德臻 李" userId="8ebdab2f0b834609" providerId="LiveId" clId="{B6DD8512-A616-4EAA-98D8-21B93EAD8BB2}" dt="2023-10-17T14:40:45.346" v="5470" actId="26606"/>
          <ac:spMkLst>
            <pc:docMk/>
            <pc:sldMk cId="1369324928" sldId="272"/>
            <ac:spMk id="45" creationId="{9A72E43A-2FC3-43A9-8E8E-0BF749E66E4F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1369324928" sldId="272"/>
            <ac:spMk id="46" creationId="{8883B597-C9A1-46EF-AB6B-71DF0B1ED4A6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47" creationId="{87DEBA14-FDA2-45EF-9928-4F56DAB2EEAD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48" creationId="{E1FB3D03-386F-4B20-BFF7-5A6FF3C2DF82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49" creationId="{9581B7DD-04B3-4856-8C61-59D7A3F653E2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50" creationId="{1F3C359C-B3DD-4FB2-A6F9-1D519B65BAF4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51" creationId="{0EB2088F-2F1B-43DE-957F-CF2F16D53C11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52" creationId="{FF417D09-0122-4227-8FDD-2C4C19C68318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53" creationId="{FF35A874-2690-497F-80A0-03675049438E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54" creationId="{297C449B-67BB-4D99-86C4-E6ECDEA6913F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55" creationId="{8C9D831B-1474-4A35-98F0-2826A355CA81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56" creationId="{946410AA-0894-4BBC-A1E1-6BB8EF472BE8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57" creationId="{21908082-D0BB-4FF0-A90D-6B6B3DE2AEC2}"/>
          </ac:spMkLst>
        </pc:spChg>
        <pc:spChg chg="add del">
          <ac:chgData name="德臻 李" userId="8ebdab2f0b834609" providerId="LiveId" clId="{B6DD8512-A616-4EAA-98D8-21B93EAD8BB2}" dt="2023-10-17T14:40:47.180" v="5472" actId="26606"/>
          <ac:spMkLst>
            <pc:docMk/>
            <pc:sldMk cId="1369324928" sldId="272"/>
            <ac:spMk id="58" creationId="{9419A395-0EE8-465E-9AAC-375DF289DDCD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1369324928" sldId="272"/>
            <ac:spMk id="59" creationId="{A0B38421-369F-445C-9543-5BC17BC09040}"/>
          </ac:spMkLst>
        </pc:spChg>
        <pc:spChg chg="add del">
          <ac:chgData name="德臻 李" userId="8ebdab2f0b834609" providerId="LiveId" clId="{B6DD8512-A616-4EAA-98D8-21B93EAD8BB2}" dt="2023-10-20T08:38:22.992" v="6083"/>
          <ac:spMkLst>
            <pc:docMk/>
            <pc:sldMk cId="1369324928" sldId="272"/>
            <ac:spMk id="60" creationId="{FAA9CE81-CAF0-41E3-8E73-CAFA13A0B1A7}"/>
          </ac:spMkLst>
        </pc:spChg>
        <pc:picChg chg="add mod ord">
          <ac:chgData name="德臻 李" userId="8ebdab2f0b834609" providerId="LiveId" clId="{B6DD8512-A616-4EAA-98D8-21B93EAD8BB2}" dt="2023-10-17T14:45:19.959" v="5488" actId="14826"/>
          <ac:picMkLst>
            <pc:docMk/>
            <pc:sldMk cId="1369324928" sldId="272"/>
            <ac:picMk id="5" creationId="{0B3ABD9D-C916-4CDE-79B7-5A0C31BBEA1D}"/>
          </ac:picMkLst>
        </pc:picChg>
        <pc:picChg chg="add mod ord">
          <ac:chgData name="德臻 李" userId="8ebdab2f0b834609" providerId="LiveId" clId="{B6DD8512-A616-4EAA-98D8-21B93EAD8BB2}" dt="2023-10-17T14:45:25.746" v="5489" actId="14826"/>
          <ac:picMkLst>
            <pc:docMk/>
            <pc:sldMk cId="1369324928" sldId="272"/>
            <ac:picMk id="7" creationId="{3D731FD7-1BDA-2790-06AF-E31A51B17E31}"/>
          </ac:picMkLst>
        </pc:picChg>
        <pc:picChg chg="add mod ord">
          <ac:chgData name="德臻 李" userId="8ebdab2f0b834609" providerId="LiveId" clId="{B6DD8512-A616-4EAA-98D8-21B93EAD8BB2}" dt="2023-10-17T14:45:12.973" v="5487" actId="14826"/>
          <ac:picMkLst>
            <pc:docMk/>
            <pc:sldMk cId="1369324928" sldId="272"/>
            <ac:picMk id="9" creationId="{4DEBFF2D-4980-4CB8-5E91-69D655248A27}"/>
          </ac:picMkLst>
        </pc:picChg>
        <pc:picChg chg="add mod ord">
          <ac:chgData name="德臻 李" userId="8ebdab2f0b834609" providerId="LiveId" clId="{B6DD8512-A616-4EAA-98D8-21B93EAD8BB2}" dt="2023-10-17T14:45:37.386" v="5491" actId="14826"/>
          <ac:picMkLst>
            <pc:docMk/>
            <pc:sldMk cId="1369324928" sldId="272"/>
            <ac:picMk id="11" creationId="{1A89F162-1D6C-5168-AD55-3C2B5A0B69A5}"/>
          </ac:picMkLst>
        </pc:picChg>
        <pc:picChg chg="add mod ord">
          <ac:chgData name="德臻 李" userId="8ebdab2f0b834609" providerId="LiveId" clId="{B6DD8512-A616-4EAA-98D8-21B93EAD8BB2}" dt="2023-10-17T14:45:33.125" v="5490" actId="14826"/>
          <ac:picMkLst>
            <pc:docMk/>
            <pc:sldMk cId="1369324928" sldId="272"/>
            <ac:picMk id="13" creationId="{2A281A60-49CC-EB17-9744-C51DA49699FE}"/>
          </ac:picMkLst>
        </pc:picChg>
      </pc:sldChg>
      <pc:sldChg chg="addSp delSp modSp new del">
        <pc:chgData name="德臻 李" userId="8ebdab2f0b834609" providerId="LiveId" clId="{B6DD8512-A616-4EAA-98D8-21B93EAD8BB2}" dt="2023-10-15T02:37:22.287" v="5122" actId="680"/>
        <pc:sldMkLst>
          <pc:docMk/>
          <pc:sldMk cId="2111204563" sldId="272"/>
        </pc:sldMkLst>
        <pc:spChg chg="add del mod">
          <ac:chgData name="德臻 李" userId="8ebdab2f0b834609" providerId="LiveId" clId="{B6DD8512-A616-4EAA-98D8-21B93EAD8BB2}" dt="2023-10-15T02:37:21.593" v="5121"/>
          <ac:spMkLst>
            <pc:docMk/>
            <pc:sldMk cId="2111204563" sldId="272"/>
            <ac:spMk id="4" creationId="{48D7FBE9-E4EF-81E9-CE7B-ED2DDD9FDD76}"/>
          </ac:spMkLst>
        </pc:spChg>
        <pc:spChg chg="add del mod">
          <ac:chgData name="德臻 李" userId="8ebdab2f0b834609" providerId="LiveId" clId="{B6DD8512-A616-4EAA-98D8-21B93EAD8BB2}" dt="2023-10-15T02:37:21.593" v="5121"/>
          <ac:spMkLst>
            <pc:docMk/>
            <pc:sldMk cId="2111204563" sldId="272"/>
            <ac:spMk id="5" creationId="{57156A37-089D-84FF-4DF9-1D2AF93F7C1E}"/>
          </ac:spMkLst>
        </pc:spChg>
        <pc:spChg chg="add del mod">
          <ac:chgData name="德臻 李" userId="8ebdab2f0b834609" providerId="LiveId" clId="{B6DD8512-A616-4EAA-98D8-21B93EAD8BB2}" dt="2023-10-15T02:37:21.593" v="5121"/>
          <ac:spMkLst>
            <pc:docMk/>
            <pc:sldMk cId="2111204563" sldId="272"/>
            <ac:spMk id="6" creationId="{7636FECB-1330-A697-D306-12E6F55BA1D2}"/>
          </ac:spMkLst>
        </pc:spChg>
        <pc:spChg chg="add del mod">
          <ac:chgData name="德臻 李" userId="8ebdab2f0b834609" providerId="LiveId" clId="{B6DD8512-A616-4EAA-98D8-21B93EAD8BB2}" dt="2023-10-15T02:37:21.593" v="5121"/>
          <ac:spMkLst>
            <pc:docMk/>
            <pc:sldMk cId="2111204563" sldId="272"/>
            <ac:spMk id="8" creationId="{15E428F4-14FE-2B0B-94C5-5D6ECCC80322}"/>
          </ac:spMkLst>
        </pc:spChg>
        <pc:picChg chg="add del mod">
          <ac:chgData name="德臻 李" userId="8ebdab2f0b834609" providerId="LiveId" clId="{B6DD8512-A616-4EAA-98D8-21B93EAD8BB2}" dt="2023-10-15T02:37:21.593" v="5121"/>
          <ac:picMkLst>
            <pc:docMk/>
            <pc:sldMk cId="2111204563" sldId="272"/>
            <ac:picMk id="7" creationId="{5ED3DC06-1686-CAC4-B73C-A6FFA57E9E05}"/>
          </ac:picMkLst>
        </pc:picChg>
      </pc:sldChg>
      <pc:sldChg chg="addSp delSp modSp new mod setBg">
        <pc:chgData name="德臻 李" userId="8ebdab2f0b834609" providerId="LiveId" clId="{B6DD8512-A616-4EAA-98D8-21B93EAD8BB2}" dt="2023-10-21T11:06:48.411" v="6939" actId="14100"/>
        <pc:sldMkLst>
          <pc:docMk/>
          <pc:sldMk cId="208130837" sldId="273"/>
        </pc:sldMkLst>
        <pc:spChg chg="add mod">
          <ac:chgData name="德臻 李" userId="8ebdab2f0b834609" providerId="LiveId" clId="{B6DD8512-A616-4EAA-98D8-21B93EAD8BB2}" dt="2023-10-21T11:05:37.235" v="6917" actId="14100"/>
          <ac:spMkLst>
            <pc:docMk/>
            <pc:sldMk cId="208130837" sldId="273"/>
            <ac:spMk id="2" creationId="{50BBE336-4AFB-6239-5628-55B9BE3C49B3}"/>
          </ac:spMkLst>
        </pc:spChg>
        <pc:spChg chg="del">
          <ac:chgData name="德臻 李" userId="8ebdab2f0b834609" providerId="LiveId" clId="{B6DD8512-A616-4EAA-98D8-21B93EAD8BB2}" dt="2023-10-19T04:30:09.209" v="5542" actId="478"/>
          <ac:spMkLst>
            <pc:docMk/>
            <pc:sldMk cId="208130837" sldId="273"/>
            <ac:spMk id="2" creationId="{AED8A38D-70D6-5025-14CB-EF54A0C1F8F9}"/>
          </ac:spMkLst>
        </pc:spChg>
        <pc:spChg chg="del">
          <ac:chgData name="德臻 李" userId="8ebdab2f0b834609" providerId="LiveId" clId="{B6DD8512-A616-4EAA-98D8-21B93EAD8BB2}" dt="2023-10-19T04:30:09.209" v="5542" actId="478"/>
          <ac:spMkLst>
            <pc:docMk/>
            <pc:sldMk cId="208130837" sldId="273"/>
            <ac:spMk id="3" creationId="{220F222E-E8B9-F67E-D1C8-47F5BFCBAAE4}"/>
          </ac:spMkLst>
        </pc:spChg>
        <pc:spChg chg="add del mod">
          <ac:chgData name="德臻 李" userId="8ebdab2f0b834609" providerId="LiveId" clId="{B6DD8512-A616-4EAA-98D8-21B93EAD8BB2}" dt="2023-10-21T11:05:40.727" v="6919"/>
          <ac:spMkLst>
            <pc:docMk/>
            <pc:sldMk cId="208130837" sldId="273"/>
            <ac:spMk id="3" creationId="{C152E72B-A5AC-3A33-7411-A009F606BA98}"/>
          </ac:spMkLst>
        </pc:spChg>
        <pc:spChg chg="add mod">
          <ac:chgData name="德臻 李" userId="8ebdab2f0b834609" providerId="LiveId" clId="{B6DD8512-A616-4EAA-98D8-21B93EAD8BB2}" dt="2023-10-21T11:05:54.306" v="6924" actId="14100"/>
          <ac:spMkLst>
            <pc:docMk/>
            <pc:sldMk cId="208130837" sldId="273"/>
            <ac:spMk id="4" creationId="{6B35228D-230F-1BA9-E7BB-4C81526C8B03}"/>
          </ac:spMkLst>
        </pc:spChg>
        <pc:spChg chg="add mod">
          <ac:chgData name="德臻 李" userId="8ebdab2f0b834609" providerId="LiveId" clId="{B6DD8512-A616-4EAA-98D8-21B93EAD8BB2}" dt="2023-10-21T11:06:03.955" v="6927" actId="14100"/>
          <ac:spMkLst>
            <pc:docMk/>
            <pc:sldMk cId="208130837" sldId="273"/>
            <ac:spMk id="6" creationId="{19B2374F-B04E-D543-CD59-1E04C4C1FC6A}"/>
          </ac:spMkLst>
        </pc:spChg>
        <pc:spChg chg="add mod">
          <ac:chgData name="德臻 李" userId="8ebdab2f0b834609" providerId="LiveId" clId="{B6DD8512-A616-4EAA-98D8-21B93EAD8BB2}" dt="2023-10-21T11:06:10.889" v="6930" actId="14100"/>
          <ac:spMkLst>
            <pc:docMk/>
            <pc:sldMk cId="208130837" sldId="273"/>
            <ac:spMk id="7" creationId="{79C70157-9030-9FA6-E26F-55193961AADF}"/>
          </ac:spMkLst>
        </pc:spChg>
        <pc:spChg chg="add mod">
          <ac:chgData name="德臻 李" userId="8ebdab2f0b834609" providerId="LiveId" clId="{B6DD8512-A616-4EAA-98D8-21B93EAD8BB2}" dt="2023-10-21T11:06:37.772" v="6936" actId="1076"/>
          <ac:spMkLst>
            <pc:docMk/>
            <pc:sldMk cId="208130837" sldId="273"/>
            <ac:spMk id="8" creationId="{26D1A24A-9F0E-C5AB-8A65-942E6AE7E7CC}"/>
          </ac:spMkLst>
        </pc:spChg>
        <pc:spChg chg="add mod">
          <ac:chgData name="德臻 李" userId="8ebdab2f0b834609" providerId="LiveId" clId="{B6DD8512-A616-4EAA-98D8-21B93EAD8BB2}" dt="2023-10-21T11:06:48.411" v="6939" actId="14100"/>
          <ac:spMkLst>
            <pc:docMk/>
            <pc:sldMk cId="208130837" sldId="273"/>
            <ac:spMk id="9" creationId="{1F3464BB-083C-7194-6EAE-3D050F313EF4}"/>
          </ac:spMkLst>
        </pc:spChg>
        <pc:picChg chg="add mod">
          <ac:chgData name="德臻 李" userId="8ebdab2f0b834609" providerId="LiveId" clId="{B6DD8512-A616-4EAA-98D8-21B93EAD8BB2}" dt="2023-10-21T11:06:27.838" v="6935" actId="1076"/>
          <ac:picMkLst>
            <pc:docMk/>
            <pc:sldMk cId="208130837" sldId="273"/>
            <ac:picMk id="5" creationId="{B4FBCD14-053D-AA12-370F-52590D6AC565}"/>
          </ac:picMkLst>
        </pc:picChg>
      </pc:sldChg>
      <pc:sldChg chg="addSp delSp modSp new mod setBg">
        <pc:chgData name="德臻 李" userId="8ebdab2f0b834609" providerId="LiveId" clId="{B6DD8512-A616-4EAA-98D8-21B93EAD8BB2}" dt="2023-10-21T11:05:23.137" v="6914" actId="478"/>
        <pc:sldMkLst>
          <pc:docMk/>
          <pc:sldMk cId="3396438330" sldId="274"/>
        </pc:sldMkLst>
        <pc:spChg chg="del">
          <ac:chgData name="德臻 李" userId="8ebdab2f0b834609" providerId="LiveId" clId="{B6DD8512-A616-4EAA-98D8-21B93EAD8BB2}" dt="2023-10-19T04:36:41.723" v="5546" actId="478"/>
          <ac:spMkLst>
            <pc:docMk/>
            <pc:sldMk cId="3396438330" sldId="274"/>
            <ac:spMk id="2" creationId="{40DE5093-CDFA-B449-C5F6-A4CBC0F170D1}"/>
          </ac:spMkLst>
        </pc:spChg>
        <pc:spChg chg="add mod">
          <ac:chgData name="德臻 李" userId="8ebdab2f0b834609" providerId="LiveId" clId="{B6DD8512-A616-4EAA-98D8-21B93EAD8BB2}" dt="2023-10-21T11:03:37.419" v="6895" actId="1076"/>
          <ac:spMkLst>
            <pc:docMk/>
            <pc:sldMk cId="3396438330" sldId="274"/>
            <ac:spMk id="2" creationId="{7084E990-5947-8473-CB58-653004271F69}"/>
          </ac:spMkLst>
        </pc:spChg>
        <pc:spChg chg="del">
          <ac:chgData name="德臻 李" userId="8ebdab2f0b834609" providerId="LiveId" clId="{B6DD8512-A616-4EAA-98D8-21B93EAD8BB2}" dt="2023-10-19T04:36:41.723" v="5546" actId="478"/>
          <ac:spMkLst>
            <pc:docMk/>
            <pc:sldMk cId="3396438330" sldId="274"/>
            <ac:spMk id="3" creationId="{6EA74BC4-FC00-69E1-5475-EB19EC94DCB3}"/>
          </ac:spMkLst>
        </pc:spChg>
        <pc:spChg chg="add mod">
          <ac:chgData name="德臻 李" userId="8ebdab2f0b834609" providerId="LiveId" clId="{B6DD8512-A616-4EAA-98D8-21B93EAD8BB2}" dt="2023-10-21T11:05:03.396" v="6909" actId="1076"/>
          <ac:spMkLst>
            <pc:docMk/>
            <pc:sldMk cId="3396438330" sldId="274"/>
            <ac:spMk id="3" creationId="{AFA2B1B0-3C9E-239F-D75F-C8E47FBD2003}"/>
          </ac:spMkLst>
        </pc:spChg>
        <pc:spChg chg="add mod">
          <ac:chgData name="德臻 李" userId="8ebdab2f0b834609" providerId="LiveId" clId="{B6DD8512-A616-4EAA-98D8-21B93EAD8BB2}" dt="2023-10-21T11:04:44.392" v="6901" actId="1076"/>
          <ac:spMkLst>
            <pc:docMk/>
            <pc:sldMk cId="3396438330" sldId="274"/>
            <ac:spMk id="4" creationId="{ED44B123-8024-746E-64CB-8A0DB90F8FD8}"/>
          </ac:spMkLst>
        </pc:spChg>
        <pc:spChg chg="add mod">
          <ac:chgData name="德臻 李" userId="8ebdab2f0b834609" providerId="LiveId" clId="{B6DD8512-A616-4EAA-98D8-21B93EAD8BB2}" dt="2023-10-21T11:04:49.131" v="6903" actId="1076"/>
          <ac:spMkLst>
            <pc:docMk/>
            <pc:sldMk cId="3396438330" sldId="274"/>
            <ac:spMk id="5" creationId="{AFD19E0C-5FEE-CEF2-B614-8C2886A84C7D}"/>
          </ac:spMkLst>
        </pc:spChg>
        <pc:spChg chg="add mod">
          <ac:chgData name="德臻 李" userId="8ebdab2f0b834609" providerId="LiveId" clId="{B6DD8512-A616-4EAA-98D8-21B93EAD8BB2}" dt="2023-10-21T11:04:52.853" v="6905" actId="1076"/>
          <ac:spMkLst>
            <pc:docMk/>
            <pc:sldMk cId="3396438330" sldId="274"/>
            <ac:spMk id="6" creationId="{4DC8BFB3-BE46-A118-68C3-A969BDB156EB}"/>
          </ac:spMkLst>
        </pc:spChg>
        <pc:spChg chg="add mod">
          <ac:chgData name="德臻 李" userId="8ebdab2f0b834609" providerId="LiveId" clId="{B6DD8512-A616-4EAA-98D8-21B93EAD8BB2}" dt="2023-10-21T11:04:57.055" v="6907" actId="1076"/>
          <ac:spMkLst>
            <pc:docMk/>
            <pc:sldMk cId="3396438330" sldId="274"/>
            <ac:spMk id="8" creationId="{31D16EE1-15A1-1F90-4739-F44C72B6FC0C}"/>
          </ac:spMkLst>
        </pc:spChg>
        <pc:spChg chg="add mod">
          <ac:chgData name="德臻 李" userId="8ebdab2f0b834609" providerId="LiveId" clId="{B6DD8512-A616-4EAA-98D8-21B93EAD8BB2}" dt="2023-10-21T11:04:57.893" v="6908"/>
          <ac:spMkLst>
            <pc:docMk/>
            <pc:sldMk cId="3396438330" sldId="274"/>
            <ac:spMk id="9" creationId="{5A5FAA31-CAD3-90BB-0BB2-E7F4A6069BFC}"/>
          </ac:spMkLst>
        </pc:spChg>
        <pc:spChg chg="add mod">
          <ac:chgData name="德臻 李" userId="8ebdab2f0b834609" providerId="LiveId" clId="{B6DD8512-A616-4EAA-98D8-21B93EAD8BB2}" dt="2023-10-21T11:05:15.016" v="6911" actId="1076"/>
          <ac:spMkLst>
            <pc:docMk/>
            <pc:sldMk cId="3396438330" sldId="274"/>
            <ac:spMk id="10" creationId="{EC5DB67C-D692-6292-D1F7-7EB9DA5F7869}"/>
          </ac:spMkLst>
        </pc:spChg>
        <pc:spChg chg="add del mod">
          <ac:chgData name="德臻 李" userId="8ebdab2f0b834609" providerId="LiveId" clId="{B6DD8512-A616-4EAA-98D8-21B93EAD8BB2}" dt="2023-10-21T11:05:23.137" v="6914" actId="478"/>
          <ac:spMkLst>
            <pc:docMk/>
            <pc:sldMk cId="3396438330" sldId="274"/>
            <ac:spMk id="11" creationId="{152C3878-EB30-7BDA-6D30-5523B7C9F29A}"/>
          </ac:spMkLst>
        </pc:spChg>
        <pc:picChg chg="add del">
          <ac:chgData name="德臻 李" userId="8ebdab2f0b834609" providerId="LiveId" clId="{B6DD8512-A616-4EAA-98D8-21B93EAD8BB2}" dt="2023-10-19T04:36:41.723" v="5546" actId="478"/>
          <ac:picMkLst>
            <pc:docMk/>
            <pc:sldMk cId="3396438330" sldId="274"/>
            <ac:picMk id="5" creationId="{ED8168E2-92D4-BB85-27DD-8C58FA03FD29}"/>
          </ac:picMkLst>
        </pc:picChg>
        <pc:picChg chg="add mod">
          <ac:chgData name="德臻 李" userId="8ebdab2f0b834609" providerId="LiveId" clId="{B6DD8512-A616-4EAA-98D8-21B93EAD8BB2}" dt="2023-10-21T11:03:56.495" v="6897" actId="1076"/>
          <ac:picMkLst>
            <pc:docMk/>
            <pc:sldMk cId="3396438330" sldId="274"/>
            <ac:picMk id="7" creationId="{183ADA9C-68E5-BA52-DE63-CE303CC06149}"/>
          </ac:picMkLst>
        </pc:picChg>
      </pc:sldChg>
      <pc:sldChg chg="addSp delSp modSp new del mod setBg">
        <pc:chgData name="德臻 李" userId="8ebdab2f0b834609" providerId="LiveId" clId="{B6DD8512-A616-4EAA-98D8-21B93EAD8BB2}" dt="2023-10-20T09:22:30.458" v="6298" actId="47"/>
        <pc:sldMkLst>
          <pc:docMk/>
          <pc:sldMk cId="1261763374" sldId="275"/>
        </pc:sldMkLst>
        <pc:spChg chg="del">
          <ac:chgData name="德臻 李" userId="8ebdab2f0b834609" providerId="LiveId" clId="{B6DD8512-A616-4EAA-98D8-21B93EAD8BB2}" dt="2023-10-20T07:53:50.757" v="5622" actId="478"/>
          <ac:spMkLst>
            <pc:docMk/>
            <pc:sldMk cId="1261763374" sldId="275"/>
            <ac:spMk id="2" creationId="{ED534926-0A27-8DA1-F080-493C402EBD0F}"/>
          </ac:spMkLst>
        </pc:spChg>
        <pc:spChg chg="del">
          <ac:chgData name="德臻 李" userId="8ebdab2f0b834609" providerId="LiveId" clId="{B6DD8512-A616-4EAA-98D8-21B93EAD8BB2}" dt="2023-10-20T07:53:50.757" v="5622" actId="478"/>
          <ac:spMkLst>
            <pc:docMk/>
            <pc:sldMk cId="1261763374" sldId="275"/>
            <ac:spMk id="3" creationId="{A73943D4-612D-823A-8C77-35C46CE20330}"/>
          </ac:spMkLst>
        </pc:spChg>
        <pc:spChg chg="add del mod">
          <ac:chgData name="德臻 李" userId="8ebdab2f0b834609" providerId="LiveId" clId="{B6DD8512-A616-4EAA-98D8-21B93EAD8BB2}" dt="2023-10-20T08:35:52.357" v="6048" actId="478"/>
          <ac:spMkLst>
            <pc:docMk/>
            <pc:sldMk cId="1261763374" sldId="275"/>
            <ac:spMk id="6" creationId="{B8DCE2D9-D929-1056-2117-BF8856C4DAAB}"/>
          </ac:spMkLst>
        </pc:spChg>
        <pc:spChg chg="add mod">
          <ac:chgData name="德臻 李" userId="8ebdab2f0b834609" providerId="LiveId" clId="{B6DD8512-A616-4EAA-98D8-21B93EAD8BB2}" dt="2023-10-20T08:35:59.324" v="6052"/>
          <ac:spMkLst>
            <pc:docMk/>
            <pc:sldMk cId="1261763374" sldId="275"/>
            <ac:spMk id="7" creationId="{B8A7C8C5-F5FB-EF4F-DF33-3223E623DC01}"/>
          </ac:spMkLst>
        </pc:spChg>
        <pc:spChg chg="add del mod">
          <ac:chgData name="德臻 李" userId="8ebdab2f0b834609" providerId="LiveId" clId="{B6DD8512-A616-4EAA-98D8-21B93EAD8BB2}" dt="2023-10-20T08:35:55.567" v="6049" actId="478"/>
          <ac:spMkLst>
            <pc:docMk/>
            <pc:sldMk cId="1261763374" sldId="275"/>
            <ac:spMk id="9" creationId="{8279586C-FCCC-8F58-C38F-FD2073B6388C}"/>
          </ac:spMkLst>
        </pc:spChg>
        <pc:picChg chg="add mod">
          <ac:chgData name="德臻 李" userId="8ebdab2f0b834609" providerId="LiveId" clId="{B6DD8512-A616-4EAA-98D8-21B93EAD8BB2}" dt="2023-10-20T08:40:47.249" v="6095" actId="1076"/>
          <ac:picMkLst>
            <pc:docMk/>
            <pc:sldMk cId="1261763374" sldId="275"/>
            <ac:picMk id="5" creationId="{DE7BB757-5FD9-6862-33FA-3018E79DC5FC}"/>
          </ac:picMkLst>
        </pc:picChg>
      </pc:sldChg>
      <pc:sldChg chg="new del">
        <pc:chgData name="德臻 李" userId="8ebdab2f0b834609" providerId="LiveId" clId="{B6DD8512-A616-4EAA-98D8-21B93EAD8BB2}" dt="2023-10-19T04:36:48.585" v="5549" actId="680"/>
        <pc:sldMkLst>
          <pc:docMk/>
          <pc:sldMk cId="3661903104" sldId="275"/>
        </pc:sldMkLst>
      </pc:sldChg>
      <pc:sldChg chg="addSp delSp modSp new mod setBg">
        <pc:chgData name="德臻 李" userId="8ebdab2f0b834609" providerId="LiveId" clId="{B6DD8512-A616-4EAA-98D8-21B93EAD8BB2}" dt="2023-10-20T08:49:41.805" v="6203"/>
        <pc:sldMkLst>
          <pc:docMk/>
          <pc:sldMk cId="1039413682" sldId="276"/>
        </pc:sldMkLst>
        <pc:spChg chg="del">
          <ac:chgData name="德臻 李" userId="8ebdab2f0b834609" providerId="LiveId" clId="{B6DD8512-A616-4EAA-98D8-21B93EAD8BB2}" dt="2023-10-20T08:04:10.680" v="5657" actId="478"/>
          <ac:spMkLst>
            <pc:docMk/>
            <pc:sldMk cId="1039413682" sldId="276"/>
            <ac:spMk id="2" creationId="{421BA083-205A-36C8-111E-C2ED69199068}"/>
          </ac:spMkLst>
        </pc:spChg>
        <pc:spChg chg="del">
          <ac:chgData name="德臻 李" userId="8ebdab2f0b834609" providerId="LiveId" clId="{B6DD8512-A616-4EAA-98D8-21B93EAD8BB2}" dt="2023-10-20T08:04:10.680" v="5657" actId="478"/>
          <ac:spMkLst>
            <pc:docMk/>
            <pc:sldMk cId="1039413682" sldId="276"/>
            <ac:spMk id="3" creationId="{CE31D307-A76E-7C36-CE7C-135F7007D0A3}"/>
          </ac:spMkLst>
        </pc:spChg>
        <pc:spChg chg="add mod">
          <ac:chgData name="德臻 李" userId="8ebdab2f0b834609" providerId="LiveId" clId="{B6DD8512-A616-4EAA-98D8-21B93EAD8BB2}" dt="2023-10-20T08:33:42.384" v="5993" actId="113"/>
          <ac:spMkLst>
            <pc:docMk/>
            <pc:sldMk cId="1039413682" sldId="276"/>
            <ac:spMk id="5" creationId="{B2E9D345-9F87-B0F3-E457-A2F04C39D0F8}"/>
          </ac:spMkLst>
        </pc:spChg>
        <pc:spChg chg="add mod">
          <ac:chgData name="德臻 李" userId="8ebdab2f0b834609" providerId="LiveId" clId="{B6DD8512-A616-4EAA-98D8-21B93EAD8BB2}" dt="2023-10-20T08:09:37.758" v="5710" actId="164"/>
          <ac:spMkLst>
            <pc:docMk/>
            <pc:sldMk cId="1039413682" sldId="276"/>
            <ac:spMk id="13" creationId="{D983DF16-71C1-A430-11A2-4EA9EFDF8076}"/>
          </ac:spMkLst>
        </pc:spChg>
        <pc:spChg chg="add del mod ord">
          <ac:chgData name="德臻 李" userId="8ebdab2f0b834609" providerId="LiveId" clId="{B6DD8512-A616-4EAA-98D8-21B93EAD8BB2}" dt="2023-10-20T08:10:25.442" v="5720" actId="11529"/>
          <ac:spMkLst>
            <pc:docMk/>
            <pc:sldMk cId="1039413682" sldId="276"/>
            <ac:spMk id="15" creationId="{C9638F22-6634-7D33-1555-902903B459FD}"/>
          </ac:spMkLst>
        </pc:spChg>
        <pc:spChg chg="add mod">
          <ac:chgData name="德臻 李" userId="8ebdab2f0b834609" providerId="LiveId" clId="{B6DD8512-A616-4EAA-98D8-21B93EAD8BB2}" dt="2023-10-20T08:34:44.871" v="6045" actId="1037"/>
          <ac:spMkLst>
            <pc:docMk/>
            <pc:sldMk cId="1039413682" sldId="276"/>
            <ac:spMk id="16" creationId="{BDC2A1C1-BEAC-12D3-5763-D166D56179DA}"/>
          </ac:spMkLst>
        </pc:spChg>
        <pc:spChg chg="add del mod">
          <ac:chgData name="德臻 李" userId="8ebdab2f0b834609" providerId="LiveId" clId="{B6DD8512-A616-4EAA-98D8-21B93EAD8BB2}" dt="2023-10-20T08:11:29.425" v="5750" actId="478"/>
          <ac:spMkLst>
            <pc:docMk/>
            <pc:sldMk cId="1039413682" sldId="276"/>
            <ac:spMk id="17" creationId="{54430EBE-217D-72E2-90C7-FF0A22AE27F4}"/>
          </ac:spMkLst>
        </pc:spChg>
        <pc:spChg chg="add mod">
          <ac:chgData name="德臻 李" userId="8ebdab2f0b834609" providerId="LiveId" clId="{B6DD8512-A616-4EAA-98D8-21B93EAD8BB2}" dt="2023-10-20T08:15:39.131" v="5791" actId="14826"/>
          <ac:spMkLst>
            <pc:docMk/>
            <pc:sldMk cId="1039413682" sldId="276"/>
            <ac:spMk id="31" creationId="{DC5B81A6-F5E0-E5BC-EA45-E5D18FBF2904}"/>
          </ac:spMkLst>
        </pc:spChg>
        <pc:spChg chg="mod">
          <ac:chgData name="德臻 李" userId="8ebdab2f0b834609" providerId="LiveId" clId="{B6DD8512-A616-4EAA-98D8-21B93EAD8BB2}" dt="2023-10-20T08:27:52.002" v="5939" actId="1076"/>
          <ac:spMkLst>
            <pc:docMk/>
            <pc:sldMk cId="1039413682" sldId="276"/>
            <ac:spMk id="38" creationId="{42A118C2-AA75-55A7-8C50-2AB966BAF380}"/>
          </ac:spMkLst>
        </pc:spChg>
        <pc:spChg chg="mod">
          <ac:chgData name="德臻 李" userId="8ebdab2f0b834609" providerId="LiveId" clId="{B6DD8512-A616-4EAA-98D8-21B93EAD8BB2}" dt="2023-10-20T08:20:31.431" v="5870" actId="1076"/>
          <ac:spMkLst>
            <pc:docMk/>
            <pc:sldMk cId="1039413682" sldId="276"/>
            <ac:spMk id="49" creationId="{1466CA65-51DF-CA15-AB50-0B501C59D747}"/>
          </ac:spMkLst>
        </pc:spChg>
        <pc:spChg chg="mod">
          <ac:chgData name="德臻 李" userId="8ebdab2f0b834609" providerId="LiveId" clId="{B6DD8512-A616-4EAA-98D8-21B93EAD8BB2}" dt="2023-10-20T08:22:04.389" v="5885" actId="20577"/>
          <ac:spMkLst>
            <pc:docMk/>
            <pc:sldMk cId="1039413682" sldId="276"/>
            <ac:spMk id="59" creationId="{6ECA8BC9-D97E-24A4-9F4E-DE5E044E2472}"/>
          </ac:spMkLst>
        </pc:spChg>
        <pc:spChg chg="add mod">
          <ac:chgData name="德臻 李" userId="8ebdab2f0b834609" providerId="LiveId" clId="{B6DD8512-A616-4EAA-98D8-21B93EAD8BB2}" dt="2023-10-20T08:49:41.805" v="6203"/>
          <ac:spMkLst>
            <pc:docMk/>
            <pc:sldMk cId="1039413682" sldId="276"/>
            <ac:spMk id="60" creationId="{4BBC6DA5-AC99-A3D1-CB5A-41BFA3CF33C5}"/>
          </ac:spMkLst>
        </pc:spChg>
        <pc:spChg chg="add mod">
          <ac:chgData name="德臻 李" userId="8ebdab2f0b834609" providerId="LiveId" clId="{B6DD8512-A616-4EAA-98D8-21B93EAD8BB2}" dt="2023-10-20T08:34:44.871" v="6045" actId="1037"/>
          <ac:spMkLst>
            <pc:docMk/>
            <pc:sldMk cId="1039413682" sldId="276"/>
            <ac:spMk id="63" creationId="{E67D9891-3229-A7E5-532F-80A2421F9374}"/>
          </ac:spMkLst>
        </pc:spChg>
        <pc:spChg chg="mod">
          <ac:chgData name="德臻 李" userId="8ebdab2f0b834609" providerId="LiveId" clId="{B6DD8512-A616-4EAA-98D8-21B93EAD8BB2}" dt="2023-10-20T08:33:33.068" v="5991"/>
          <ac:spMkLst>
            <pc:docMk/>
            <pc:sldMk cId="1039413682" sldId="276"/>
            <ac:spMk id="68" creationId="{29302A60-DFD6-BE97-C16A-9C6917E4B95C}"/>
          </ac:spMkLst>
        </pc:spChg>
        <pc:spChg chg="add mod">
          <ac:chgData name="德臻 李" userId="8ebdab2f0b834609" providerId="LiveId" clId="{B6DD8512-A616-4EAA-98D8-21B93EAD8BB2}" dt="2023-10-20T08:34:44.871" v="6045" actId="1037"/>
          <ac:spMkLst>
            <pc:docMk/>
            <pc:sldMk cId="1039413682" sldId="276"/>
            <ac:spMk id="81" creationId="{381634C1-5504-7419-E0E9-F64A75E28065}"/>
          </ac:spMkLst>
        </pc:spChg>
        <pc:grpChg chg="add del mod">
          <ac:chgData name="德臻 李" userId="8ebdab2f0b834609" providerId="LiveId" clId="{B6DD8512-A616-4EAA-98D8-21B93EAD8BB2}" dt="2023-10-20T08:08:38.512" v="5691" actId="165"/>
          <ac:grpSpMkLst>
            <pc:docMk/>
            <pc:sldMk cId="1039413682" sldId="276"/>
            <ac:grpSpMk id="12" creationId="{3A327F71-501F-C1C5-B9B1-91B2B7046383}"/>
          </ac:grpSpMkLst>
        </pc:grpChg>
        <pc:grpChg chg="add mod">
          <ac:chgData name="德臻 李" userId="8ebdab2f0b834609" providerId="LiveId" clId="{B6DD8512-A616-4EAA-98D8-21B93EAD8BB2}" dt="2023-10-20T08:34:44.871" v="6045" actId="1037"/>
          <ac:grpSpMkLst>
            <pc:docMk/>
            <pc:sldMk cId="1039413682" sldId="276"/>
            <ac:grpSpMk id="14" creationId="{4825CF2F-6366-4299-9184-78435F4AE343}"/>
          </ac:grpSpMkLst>
        </pc:grpChg>
        <pc:grpChg chg="add mod">
          <ac:chgData name="德臻 李" userId="8ebdab2f0b834609" providerId="LiveId" clId="{B6DD8512-A616-4EAA-98D8-21B93EAD8BB2}" dt="2023-10-20T08:34:44.871" v="6045" actId="1037"/>
          <ac:grpSpMkLst>
            <pc:docMk/>
            <pc:sldMk cId="1039413682" sldId="276"/>
            <ac:grpSpMk id="32" creationId="{5BA6EB2C-C2CE-6544-184E-EC8A088C15F9}"/>
          </ac:grpSpMkLst>
        </pc:grpChg>
        <pc:grpChg chg="add mod">
          <ac:chgData name="德臻 李" userId="8ebdab2f0b834609" providerId="LiveId" clId="{B6DD8512-A616-4EAA-98D8-21B93EAD8BB2}" dt="2023-10-20T08:34:44.871" v="6045" actId="1037"/>
          <ac:grpSpMkLst>
            <pc:docMk/>
            <pc:sldMk cId="1039413682" sldId="276"/>
            <ac:grpSpMk id="36" creationId="{D2354A09-29E6-7E13-DCB5-60CEB5C68659}"/>
          </ac:grpSpMkLst>
        </pc:grpChg>
        <pc:grpChg chg="add mod">
          <ac:chgData name="德臻 李" userId="8ebdab2f0b834609" providerId="LiveId" clId="{B6DD8512-A616-4EAA-98D8-21B93EAD8BB2}" dt="2023-10-20T08:34:44.871" v="6045" actId="1037"/>
          <ac:grpSpMkLst>
            <pc:docMk/>
            <pc:sldMk cId="1039413682" sldId="276"/>
            <ac:grpSpMk id="46" creationId="{F346DDCA-35D8-D39A-2DBF-1688E250A6F0}"/>
          </ac:grpSpMkLst>
        </pc:grpChg>
        <pc:grpChg chg="add mod">
          <ac:chgData name="德臻 李" userId="8ebdab2f0b834609" providerId="LiveId" clId="{B6DD8512-A616-4EAA-98D8-21B93EAD8BB2}" dt="2023-10-20T08:34:44.871" v="6045" actId="1037"/>
          <ac:grpSpMkLst>
            <pc:docMk/>
            <pc:sldMk cId="1039413682" sldId="276"/>
            <ac:grpSpMk id="56" creationId="{631C2861-9AEA-AE57-5E6A-35B71524CC1E}"/>
          </ac:grpSpMkLst>
        </pc:grpChg>
        <pc:grpChg chg="add mod">
          <ac:chgData name="德臻 李" userId="8ebdab2f0b834609" providerId="LiveId" clId="{B6DD8512-A616-4EAA-98D8-21B93EAD8BB2}" dt="2023-10-20T08:34:44.871" v="6045" actId="1037"/>
          <ac:grpSpMkLst>
            <pc:docMk/>
            <pc:sldMk cId="1039413682" sldId="276"/>
            <ac:grpSpMk id="65" creationId="{6D8E7C25-DD31-EA96-F6E5-336443AB06C2}"/>
          </ac:grpSpMkLst>
        </pc:grpChg>
        <pc:picChg chg="add del mod">
          <ac:chgData name="德臻 李" userId="8ebdab2f0b834609" providerId="LiveId" clId="{B6DD8512-A616-4EAA-98D8-21B93EAD8BB2}" dt="2023-10-20T08:04:21.780" v="5659" actId="478"/>
          <ac:picMkLst>
            <pc:docMk/>
            <pc:sldMk cId="1039413682" sldId="276"/>
            <ac:picMk id="4" creationId="{29D535A1-F45B-1559-652B-775A83083B28}"/>
          </ac:picMkLst>
        </pc:picChg>
        <pc:picChg chg="add del mod">
          <ac:chgData name="德臻 李" userId="8ebdab2f0b834609" providerId="LiveId" clId="{B6DD8512-A616-4EAA-98D8-21B93EAD8BB2}" dt="2023-10-20T08:06:22.068" v="5681" actId="478"/>
          <ac:picMkLst>
            <pc:docMk/>
            <pc:sldMk cId="1039413682" sldId="276"/>
            <ac:picMk id="7" creationId="{65172B8C-4121-6127-F2D3-D597B10380A0}"/>
          </ac:picMkLst>
        </pc:picChg>
        <pc:picChg chg="add mod topLvl">
          <ac:chgData name="德臻 李" userId="8ebdab2f0b834609" providerId="LiveId" clId="{B6DD8512-A616-4EAA-98D8-21B93EAD8BB2}" dt="2023-10-20T08:09:37.758" v="5710" actId="164"/>
          <ac:picMkLst>
            <pc:docMk/>
            <pc:sldMk cId="1039413682" sldId="276"/>
            <ac:picMk id="9" creationId="{0D25F31B-6CF6-2A28-DCEB-57597B6A90E5}"/>
          </ac:picMkLst>
        </pc:picChg>
        <pc:picChg chg="add mod topLvl">
          <ac:chgData name="德臻 李" userId="8ebdab2f0b834609" providerId="LiveId" clId="{B6DD8512-A616-4EAA-98D8-21B93EAD8BB2}" dt="2023-10-20T08:09:37.758" v="5710" actId="164"/>
          <ac:picMkLst>
            <pc:docMk/>
            <pc:sldMk cId="1039413682" sldId="276"/>
            <ac:picMk id="11" creationId="{39630550-3D90-E1E7-0848-F990F1C7DB5C}"/>
          </ac:picMkLst>
        </pc:picChg>
        <pc:picChg chg="add mod">
          <ac:chgData name="德臻 李" userId="8ebdab2f0b834609" providerId="LiveId" clId="{B6DD8512-A616-4EAA-98D8-21B93EAD8BB2}" dt="2023-10-20T08:15:39.131" v="5791" actId="14826"/>
          <ac:picMkLst>
            <pc:docMk/>
            <pc:sldMk cId="1039413682" sldId="276"/>
            <ac:picMk id="30" creationId="{F70A4691-8ED3-6355-6D1C-A837BD544A3E}"/>
          </ac:picMkLst>
        </pc:picChg>
        <pc:picChg chg="mod">
          <ac:chgData name="德臻 李" userId="8ebdab2f0b834609" providerId="LiveId" clId="{B6DD8512-A616-4EAA-98D8-21B93EAD8BB2}" dt="2023-10-20T08:17:11.685" v="5822" actId="1076"/>
          <ac:picMkLst>
            <pc:docMk/>
            <pc:sldMk cId="1039413682" sldId="276"/>
            <ac:picMk id="37" creationId="{64DB37C8-8C30-0788-8090-1BC5CC21F0CD}"/>
          </ac:picMkLst>
        </pc:picChg>
        <pc:picChg chg="add del mod">
          <ac:chgData name="德臻 李" userId="8ebdab2f0b834609" providerId="LiveId" clId="{B6DD8512-A616-4EAA-98D8-21B93EAD8BB2}" dt="2023-10-20T08:18:33.169" v="5832" actId="478"/>
          <ac:picMkLst>
            <pc:docMk/>
            <pc:sldMk cId="1039413682" sldId="276"/>
            <ac:picMk id="43" creationId="{0C58C15F-2362-B37B-0859-99347DF9C217}"/>
          </ac:picMkLst>
        </pc:picChg>
        <pc:picChg chg="add del mod">
          <ac:chgData name="德臻 李" userId="8ebdab2f0b834609" providerId="LiveId" clId="{B6DD8512-A616-4EAA-98D8-21B93EAD8BB2}" dt="2023-10-20T08:18:33.169" v="5832" actId="478"/>
          <ac:picMkLst>
            <pc:docMk/>
            <pc:sldMk cId="1039413682" sldId="276"/>
            <ac:picMk id="45" creationId="{CE0B4124-536B-538F-79DF-B4B69812260B}"/>
          </ac:picMkLst>
        </pc:picChg>
        <pc:picChg chg="mod">
          <ac:chgData name="德臻 李" userId="8ebdab2f0b834609" providerId="LiveId" clId="{B6DD8512-A616-4EAA-98D8-21B93EAD8BB2}" dt="2023-10-20T08:19:37.768" v="5840" actId="14826"/>
          <ac:picMkLst>
            <pc:docMk/>
            <pc:sldMk cId="1039413682" sldId="276"/>
            <ac:picMk id="47" creationId="{136A4C67-AB76-B72F-A12E-BDFC3F246FA0}"/>
          </ac:picMkLst>
        </pc:picChg>
        <pc:picChg chg="mod">
          <ac:chgData name="德臻 李" userId="8ebdab2f0b834609" providerId="LiveId" clId="{B6DD8512-A616-4EAA-98D8-21B93EAD8BB2}" dt="2023-10-20T08:19:37.768" v="5840" actId="14826"/>
          <ac:picMkLst>
            <pc:docMk/>
            <pc:sldMk cId="1039413682" sldId="276"/>
            <ac:picMk id="48" creationId="{45E2CAF8-CC65-F768-C521-ECDAE09021B2}"/>
          </ac:picMkLst>
        </pc:picChg>
        <pc:picChg chg="mod">
          <ac:chgData name="德臻 李" userId="8ebdab2f0b834609" providerId="LiveId" clId="{B6DD8512-A616-4EAA-98D8-21B93EAD8BB2}" dt="2023-10-20T08:21:20.599" v="5877"/>
          <ac:picMkLst>
            <pc:docMk/>
            <pc:sldMk cId="1039413682" sldId="276"/>
            <ac:picMk id="57" creationId="{7DC35057-BD30-7A86-EA94-98AF8FFDF2B8}"/>
          </ac:picMkLst>
        </pc:picChg>
        <pc:picChg chg="mod">
          <ac:chgData name="德臻 李" userId="8ebdab2f0b834609" providerId="LiveId" clId="{B6DD8512-A616-4EAA-98D8-21B93EAD8BB2}" dt="2023-10-20T08:21:20.599" v="5877"/>
          <ac:picMkLst>
            <pc:docMk/>
            <pc:sldMk cId="1039413682" sldId="276"/>
            <ac:picMk id="58" creationId="{5CFFE56E-50D3-7C1C-EECD-41A0C891D76E}"/>
          </ac:picMkLst>
        </pc:picChg>
        <pc:picChg chg="mod">
          <ac:chgData name="德臻 李" userId="8ebdab2f0b834609" providerId="LiveId" clId="{B6DD8512-A616-4EAA-98D8-21B93EAD8BB2}" dt="2023-10-20T08:32:12.164" v="5970" actId="14826"/>
          <ac:picMkLst>
            <pc:docMk/>
            <pc:sldMk cId="1039413682" sldId="276"/>
            <ac:picMk id="66" creationId="{BE7B6B4D-960C-5CB5-DF08-87AA9B619655}"/>
          </ac:picMkLst>
        </pc:picChg>
        <pc:picChg chg="mod">
          <ac:chgData name="德臻 李" userId="8ebdab2f0b834609" providerId="LiveId" clId="{B6DD8512-A616-4EAA-98D8-21B93EAD8BB2}" dt="2023-10-20T08:32:12.164" v="5970" actId="14826"/>
          <ac:picMkLst>
            <pc:docMk/>
            <pc:sldMk cId="1039413682" sldId="276"/>
            <ac:picMk id="67" creationId="{65EE6B32-9B5A-26A9-2444-16420EC9BA2B}"/>
          </ac:picMkLst>
        </pc:picChg>
        <pc:cxnChg chg="add mod">
          <ac:chgData name="德臻 李" userId="8ebdab2f0b834609" providerId="LiveId" clId="{B6DD8512-A616-4EAA-98D8-21B93EAD8BB2}" dt="2023-10-20T08:34:44.871" v="6045" actId="1037"/>
          <ac:cxnSpMkLst>
            <pc:docMk/>
            <pc:sldMk cId="1039413682" sldId="276"/>
            <ac:cxnSpMk id="19" creationId="{A17374B3-53E5-260E-409F-185A877F1BB6}"/>
          </ac:cxnSpMkLst>
        </pc:cxnChg>
        <pc:cxnChg chg="add mod">
          <ac:chgData name="德臻 李" userId="8ebdab2f0b834609" providerId="LiveId" clId="{B6DD8512-A616-4EAA-98D8-21B93EAD8BB2}" dt="2023-10-20T08:34:44.871" v="6045" actId="1037"/>
          <ac:cxnSpMkLst>
            <pc:docMk/>
            <pc:sldMk cId="1039413682" sldId="276"/>
            <ac:cxnSpMk id="34" creationId="{6EE4BB7A-D367-8C59-B4D0-FE5D9CA76F0D}"/>
          </ac:cxnSpMkLst>
        </pc:cxnChg>
        <pc:cxnChg chg="add mod">
          <ac:chgData name="德臻 李" userId="8ebdab2f0b834609" providerId="LiveId" clId="{B6DD8512-A616-4EAA-98D8-21B93EAD8BB2}" dt="2023-10-20T08:34:44.871" v="6045" actId="1037"/>
          <ac:cxnSpMkLst>
            <pc:docMk/>
            <pc:sldMk cId="1039413682" sldId="276"/>
            <ac:cxnSpMk id="39" creationId="{AB78FA0B-122B-4A16-C2C5-E83B8DDB051B}"/>
          </ac:cxnSpMkLst>
        </pc:cxnChg>
        <pc:cxnChg chg="add mod">
          <ac:chgData name="德臻 李" userId="8ebdab2f0b834609" providerId="LiveId" clId="{B6DD8512-A616-4EAA-98D8-21B93EAD8BB2}" dt="2023-10-20T08:34:44.871" v="6045" actId="1037"/>
          <ac:cxnSpMkLst>
            <pc:docMk/>
            <pc:sldMk cId="1039413682" sldId="276"/>
            <ac:cxnSpMk id="51" creationId="{1AEA70CC-5B6D-9403-EC87-129243F7541F}"/>
          </ac:cxnSpMkLst>
        </pc:cxnChg>
        <pc:cxnChg chg="add mod">
          <ac:chgData name="德臻 李" userId="8ebdab2f0b834609" providerId="LiveId" clId="{B6DD8512-A616-4EAA-98D8-21B93EAD8BB2}" dt="2023-10-20T08:34:44.871" v="6045" actId="1037"/>
          <ac:cxnSpMkLst>
            <pc:docMk/>
            <pc:sldMk cId="1039413682" sldId="276"/>
            <ac:cxnSpMk id="53" creationId="{6D908385-FD27-2A6F-3EAA-A998254A61D4}"/>
          </ac:cxnSpMkLst>
        </pc:cxnChg>
        <pc:cxnChg chg="add mod">
          <ac:chgData name="德臻 李" userId="8ebdab2f0b834609" providerId="LiveId" clId="{B6DD8512-A616-4EAA-98D8-21B93EAD8BB2}" dt="2023-10-20T08:34:44.871" v="6045" actId="1037"/>
          <ac:cxnSpMkLst>
            <pc:docMk/>
            <pc:sldMk cId="1039413682" sldId="276"/>
            <ac:cxnSpMk id="54" creationId="{62EB951D-7F12-8209-DA0F-92D49F9F4AD6}"/>
          </ac:cxnSpMkLst>
        </pc:cxnChg>
        <pc:cxnChg chg="add mod">
          <ac:chgData name="德臻 李" userId="8ebdab2f0b834609" providerId="LiveId" clId="{B6DD8512-A616-4EAA-98D8-21B93EAD8BB2}" dt="2023-10-20T08:34:44.871" v="6045" actId="1037"/>
          <ac:cxnSpMkLst>
            <pc:docMk/>
            <pc:sldMk cId="1039413682" sldId="276"/>
            <ac:cxnSpMk id="70" creationId="{080DDBA4-0EC2-AE6F-AB2D-AF8E0D4E8A52}"/>
          </ac:cxnSpMkLst>
        </pc:cxnChg>
        <pc:cxnChg chg="add mod">
          <ac:chgData name="德臻 李" userId="8ebdab2f0b834609" providerId="LiveId" clId="{B6DD8512-A616-4EAA-98D8-21B93EAD8BB2}" dt="2023-10-20T08:34:44.871" v="6045" actId="1037"/>
          <ac:cxnSpMkLst>
            <pc:docMk/>
            <pc:sldMk cId="1039413682" sldId="276"/>
            <ac:cxnSpMk id="72" creationId="{373D74FE-9058-E44A-FE9C-4C08B1E9E460}"/>
          </ac:cxnSpMkLst>
        </pc:cxnChg>
        <pc:cxnChg chg="add mod">
          <ac:chgData name="德臻 李" userId="8ebdab2f0b834609" providerId="LiveId" clId="{B6DD8512-A616-4EAA-98D8-21B93EAD8BB2}" dt="2023-10-20T08:34:44.871" v="6045" actId="1037"/>
          <ac:cxnSpMkLst>
            <pc:docMk/>
            <pc:sldMk cId="1039413682" sldId="276"/>
            <ac:cxnSpMk id="78" creationId="{0EF74069-E7B1-A407-5827-BA1E4F3B1602}"/>
          </ac:cxnSpMkLst>
        </pc:cxnChg>
      </pc:sldChg>
      <pc:sldChg chg="new del">
        <pc:chgData name="德臻 李" userId="8ebdab2f0b834609" providerId="LiveId" clId="{B6DD8512-A616-4EAA-98D8-21B93EAD8BB2}" dt="2023-10-20T08:41:35.165" v="6098" actId="47"/>
        <pc:sldMkLst>
          <pc:docMk/>
          <pc:sldMk cId="521898283" sldId="277"/>
        </pc:sldMkLst>
      </pc:sldChg>
      <pc:sldChg chg="addSp delSp modSp add mod setBg">
        <pc:chgData name="德臻 李" userId="8ebdab2f0b834609" providerId="LiveId" clId="{B6DD8512-A616-4EAA-98D8-21B93EAD8BB2}" dt="2023-10-20T09:23:49.697" v="6344" actId="2711"/>
        <pc:sldMkLst>
          <pc:docMk/>
          <pc:sldMk cId="3983172113" sldId="278"/>
        </pc:sldMkLst>
        <pc:spChg chg="add mod">
          <ac:chgData name="德臻 李" userId="8ebdab2f0b834609" providerId="LiveId" clId="{B6DD8512-A616-4EAA-98D8-21B93EAD8BB2}" dt="2023-10-20T09:23:20.952" v="6339" actId="1035"/>
          <ac:spMkLst>
            <pc:docMk/>
            <pc:sldMk cId="3983172113" sldId="278"/>
            <ac:spMk id="2" creationId="{B5689F44-9D1E-C93D-18BE-7B56D2AA2C44}"/>
          </ac:spMkLst>
        </pc:spChg>
        <pc:spChg chg="mod">
          <ac:chgData name="德臻 李" userId="8ebdab2f0b834609" providerId="LiveId" clId="{B6DD8512-A616-4EAA-98D8-21B93EAD8BB2}" dt="2023-10-20T08:41:50.083" v="6113" actId="20577"/>
          <ac:spMkLst>
            <pc:docMk/>
            <pc:sldMk cId="3983172113" sldId="278"/>
            <ac:spMk id="5" creationId="{B2E9D345-9F87-B0F3-E457-A2F04C39D0F8}"/>
          </ac:spMkLst>
        </pc:spChg>
        <pc:spChg chg="mod">
          <ac:chgData name="德臻 李" userId="8ebdab2f0b834609" providerId="LiveId" clId="{B6DD8512-A616-4EAA-98D8-21B93EAD8BB2}" dt="2023-10-20T09:23:20.952" v="6339" actId="1035"/>
          <ac:spMkLst>
            <pc:docMk/>
            <pc:sldMk cId="3983172113" sldId="278"/>
            <ac:spMk id="16" creationId="{BDC2A1C1-BEAC-12D3-5763-D166D56179DA}"/>
          </ac:spMkLst>
        </pc:spChg>
        <pc:spChg chg="add mod">
          <ac:chgData name="德臻 李" userId="8ebdab2f0b834609" providerId="LiveId" clId="{B6DD8512-A616-4EAA-98D8-21B93EAD8BB2}" dt="2023-10-20T09:23:20.952" v="6339" actId="1035"/>
          <ac:spMkLst>
            <pc:docMk/>
            <pc:sldMk cId="3983172113" sldId="278"/>
            <ac:spMk id="29" creationId="{E779D3E7-8EA9-602C-EF7E-9FEF20EDA7CD}"/>
          </ac:spMkLst>
        </pc:spChg>
        <pc:spChg chg="add mod">
          <ac:chgData name="德臻 李" userId="8ebdab2f0b834609" providerId="LiveId" clId="{B6DD8512-A616-4EAA-98D8-21B93EAD8BB2}" dt="2023-10-20T09:23:20.952" v="6339" actId="1035"/>
          <ac:spMkLst>
            <pc:docMk/>
            <pc:sldMk cId="3983172113" sldId="278"/>
            <ac:spMk id="35" creationId="{829CF630-66C6-E1A8-D0FF-60D1D08A61A5}"/>
          </ac:spMkLst>
        </pc:spChg>
        <pc:spChg chg="add del mod">
          <ac:chgData name="德臻 李" userId="8ebdab2f0b834609" providerId="LiveId" clId="{B6DD8512-A616-4EAA-98D8-21B93EAD8BB2}" dt="2023-10-20T09:19:05.131" v="6252" actId="767"/>
          <ac:spMkLst>
            <pc:docMk/>
            <pc:sldMk cId="3983172113" sldId="278"/>
            <ac:spMk id="50" creationId="{5D0AEB6F-8641-210E-9484-78FF8F9A57DD}"/>
          </ac:spMkLst>
        </pc:spChg>
        <pc:spChg chg="add del mod">
          <ac:chgData name="德臻 李" userId="8ebdab2f0b834609" providerId="LiveId" clId="{B6DD8512-A616-4EAA-98D8-21B93EAD8BB2}" dt="2023-10-20T09:19:16.871" v="6257"/>
          <ac:spMkLst>
            <pc:docMk/>
            <pc:sldMk cId="3983172113" sldId="278"/>
            <ac:spMk id="52" creationId="{3488BCD1-161D-CD28-0514-9344D04E7742}"/>
          </ac:spMkLst>
        </pc:spChg>
        <pc:spChg chg="del">
          <ac:chgData name="德臻 李" userId="8ebdab2f0b834609" providerId="LiveId" clId="{B6DD8512-A616-4EAA-98D8-21B93EAD8BB2}" dt="2023-10-20T08:44:46.055" v="6160" actId="478"/>
          <ac:spMkLst>
            <pc:docMk/>
            <pc:sldMk cId="3983172113" sldId="278"/>
            <ac:spMk id="60" creationId="{4BBC6DA5-AC99-A3D1-CB5A-41BFA3CF33C5}"/>
          </ac:spMkLst>
        </pc:spChg>
        <pc:spChg chg="del">
          <ac:chgData name="德臻 李" userId="8ebdab2f0b834609" providerId="LiveId" clId="{B6DD8512-A616-4EAA-98D8-21B93EAD8BB2}" dt="2023-10-20T08:42:22.060" v="6122" actId="478"/>
          <ac:spMkLst>
            <pc:docMk/>
            <pc:sldMk cId="3983172113" sldId="278"/>
            <ac:spMk id="63" creationId="{E67D9891-3229-A7E5-532F-80A2421F9374}"/>
          </ac:spMkLst>
        </pc:spChg>
        <pc:spChg chg="add mod">
          <ac:chgData name="德臻 李" userId="8ebdab2f0b834609" providerId="LiveId" clId="{B6DD8512-A616-4EAA-98D8-21B93EAD8BB2}" dt="2023-10-20T09:23:20.952" v="6339" actId="1035"/>
          <ac:spMkLst>
            <pc:docMk/>
            <pc:sldMk cId="3983172113" sldId="278"/>
            <ac:spMk id="77" creationId="{01CFA9FE-BB99-9346-9747-9DA628D9D723}"/>
          </ac:spMkLst>
        </pc:spChg>
        <pc:spChg chg="mod">
          <ac:chgData name="德臻 李" userId="8ebdab2f0b834609" providerId="LiveId" clId="{B6DD8512-A616-4EAA-98D8-21B93EAD8BB2}" dt="2023-10-20T09:23:49.697" v="6344" actId="2711"/>
          <ac:spMkLst>
            <pc:docMk/>
            <pc:sldMk cId="3983172113" sldId="278"/>
            <ac:spMk id="81" creationId="{381634C1-5504-7419-E0E9-F64A75E28065}"/>
          </ac:spMkLst>
        </pc:spChg>
        <pc:grpChg chg="mod">
          <ac:chgData name="德臻 李" userId="8ebdab2f0b834609" providerId="LiveId" clId="{B6DD8512-A616-4EAA-98D8-21B93EAD8BB2}" dt="2023-10-20T09:23:20.952" v="6339" actId="1035"/>
          <ac:grpSpMkLst>
            <pc:docMk/>
            <pc:sldMk cId="3983172113" sldId="278"/>
            <ac:grpSpMk id="14" creationId="{4825CF2F-6366-4299-9184-78435F4AE343}"/>
          </ac:grpSpMkLst>
        </pc:grpChg>
        <pc:grpChg chg="mod">
          <ac:chgData name="德臻 李" userId="8ebdab2f0b834609" providerId="LiveId" clId="{B6DD8512-A616-4EAA-98D8-21B93EAD8BB2}" dt="2023-10-20T09:23:20.952" v="6339" actId="1035"/>
          <ac:grpSpMkLst>
            <pc:docMk/>
            <pc:sldMk cId="3983172113" sldId="278"/>
            <ac:grpSpMk id="32" creationId="{5BA6EB2C-C2CE-6544-184E-EC8A088C15F9}"/>
          </ac:grpSpMkLst>
        </pc:grpChg>
        <pc:grpChg chg="del mod">
          <ac:chgData name="德臻 李" userId="8ebdab2f0b834609" providerId="LiveId" clId="{B6DD8512-A616-4EAA-98D8-21B93EAD8BB2}" dt="2023-10-20T08:44:57.682" v="6163" actId="478"/>
          <ac:grpSpMkLst>
            <pc:docMk/>
            <pc:sldMk cId="3983172113" sldId="278"/>
            <ac:grpSpMk id="36" creationId="{D2354A09-29E6-7E13-DCB5-60CEB5C68659}"/>
          </ac:grpSpMkLst>
        </pc:grpChg>
        <pc:grpChg chg="del mod">
          <ac:chgData name="德臻 李" userId="8ebdab2f0b834609" providerId="LiveId" clId="{B6DD8512-A616-4EAA-98D8-21B93EAD8BB2}" dt="2023-10-20T08:44:57.682" v="6163" actId="478"/>
          <ac:grpSpMkLst>
            <pc:docMk/>
            <pc:sldMk cId="3983172113" sldId="278"/>
            <ac:grpSpMk id="46" creationId="{F346DDCA-35D8-D39A-2DBF-1688E250A6F0}"/>
          </ac:grpSpMkLst>
        </pc:grpChg>
        <pc:grpChg chg="del mod">
          <ac:chgData name="德臻 李" userId="8ebdab2f0b834609" providerId="LiveId" clId="{B6DD8512-A616-4EAA-98D8-21B93EAD8BB2}" dt="2023-10-20T08:44:57.682" v="6163" actId="478"/>
          <ac:grpSpMkLst>
            <pc:docMk/>
            <pc:sldMk cId="3983172113" sldId="278"/>
            <ac:grpSpMk id="56" creationId="{631C2861-9AEA-AE57-5E6A-35B71524CC1E}"/>
          </ac:grpSpMkLst>
        </pc:grpChg>
        <pc:grpChg chg="del">
          <ac:chgData name="德臻 李" userId="8ebdab2f0b834609" providerId="LiveId" clId="{B6DD8512-A616-4EAA-98D8-21B93EAD8BB2}" dt="2023-10-20T08:44:57.682" v="6163" actId="478"/>
          <ac:grpSpMkLst>
            <pc:docMk/>
            <pc:sldMk cId="3983172113" sldId="278"/>
            <ac:grpSpMk id="65" creationId="{6D8E7C25-DD31-EA96-F6E5-336443AB06C2}"/>
          </ac:grpSpMkLst>
        </pc:grpChg>
        <pc:cxnChg chg="add mod ord">
          <ac:chgData name="德臻 李" userId="8ebdab2f0b834609" providerId="LiveId" clId="{B6DD8512-A616-4EAA-98D8-21B93EAD8BB2}" dt="2023-10-20T09:23:20.952" v="6339" actId="1035"/>
          <ac:cxnSpMkLst>
            <pc:docMk/>
            <pc:sldMk cId="3983172113" sldId="278"/>
            <ac:cxnSpMk id="4" creationId="{397974EC-3382-7DA7-F7A8-E4AA07D7F438}"/>
          </ac:cxnSpMkLst>
        </pc:cxnChg>
        <pc:cxnChg chg="add mod">
          <ac:chgData name="德臻 李" userId="8ebdab2f0b834609" providerId="LiveId" clId="{B6DD8512-A616-4EAA-98D8-21B93EAD8BB2}" dt="2023-10-20T09:23:20.952" v="6339" actId="1035"/>
          <ac:cxnSpMkLst>
            <pc:docMk/>
            <pc:sldMk cId="3983172113" sldId="278"/>
            <ac:cxnSpMk id="7" creationId="{25FB5D54-68B2-A38F-FDC9-FC929DB400A8}"/>
          </ac:cxnSpMkLst>
        </pc:cxnChg>
        <pc:cxnChg chg="add mod">
          <ac:chgData name="德臻 李" userId="8ebdab2f0b834609" providerId="LiveId" clId="{B6DD8512-A616-4EAA-98D8-21B93EAD8BB2}" dt="2023-10-20T09:23:20.952" v="6339" actId="1035"/>
          <ac:cxnSpMkLst>
            <pc:docMk/>
            <pc:sldMk cId="3983172113" sldId="278"/>
            <ac:cxnSpMk id="10" creationId="{EF1E44CD-C505-0600-214B-8D3D99AD5BD9}"/>
          </ac:cxnSpMkLst>
        </pc:cxnChg>
        <pc:cxnChg chg="add del mod">
          <ac:chgData name="德臻 李" userId="8ebdab2f0b834609" providerId="LiveId" clId="{B6DD8512-A616-4EAA-98D8-21B93EAD8BB2}" dt="2023-10-20T09:19:18.585" v="6259" actId="478"/>
          <ac:cxnSpMkLst>
            <pc:docMk/>
            <pc:sldMk cId="3983172113" sldId="278"/>
            <ac:cxnSpMk id="15" creationId="{CCC93944-90F5-C715-6A21-04DE3339A267}"/>
          </ac:cxnSpMkLst>
        </pc:cxnChg>
        <pc:cxnChg chg="del mod">
          <ac:chgData name="德臻 李" userId="8ebdab2f0b834609" providerId="LiveId" clId="{B6DD8512-A616-4EAA-98D8-21B93EAD8BB2}" dt="2023-10-20T08:42:18.005" v="6120" actId="478"/>
          <ac:cxnSpMkLst>
            <pc:docMk/>
            <pc:sldMk cId="3983172113" sldId="278"/>
            <ac:cxnSpMk id="19" creationId="{A17374B3-53E5-260E-409F-185A877F1BB6}"/>
          </ac:cxnSpMkLst>
        </pc:cxnChg>
        <pc:cxnChg chg="add mod">
          <ac:chgData name="德臻 李" userId="8ebdab2f0b834609" providerId="LiveId" clId="{B6DD8512-A616-4EAA-98D8-21B93EAD8BB2}" dt="2023-10-20T09:23:20.952" v="6339" actId="1035"/>
          <ac:cxnSpMkLst>
            <pc:docMk/>
            <pc:sldMk cId="3983172113" sldId="278"/>
            <ac:cxnSpMk id="33" creationId="{5542C300-9671-69AB-AC43-7C76291C116E}"/>
          </ac:cxnSpMkLst>
        </pc:cxnChg>
        <pc:cxnChg chg="del mod">
          <ac:chgData name="德臻 李" userId="8ebdab2f0b834609" providerId="LiveId" clId="{B6DD8512-A616-4EAA-98D8-21B93EAD8BB2}" dt="2023-10-20T08:42:14.866" v="6116" actId="478"/>
          <ac:cxnSpMkLst>
            <pc:docMk/>
            <pc:sldMk cId="3983172113" sldId="278"/>
            <ac:cxnSpMk id="34" creationId="{6EE4BB7A-D367-8C59-B4D0-FE5D9CA76F0D}"/>
          </ac:cxnSpMkLst>
        </pc:cxnChg>
        <pc:cxnChg chg="del mod">
          <ac:chgData name="德臻 李" userId="8ebdab2f0b834609" providerId="LiveId" clId="{B6DD8512-A616-4EAA-98D8-21B93EAD8BB2}" dt="2023-10-20T08:42:15.634" v="6117" actId="478"/>
          <ac:cxnSpMkLst>
            <pc:docMk/>
            <pc:sldMk cId="3983172113" sldId="278"/>
            <ac:cxnSpMk id="39" creationId="{AB78FA0B-122B-4A16-C2C5-E83B8DDB051B}"/>
          </ac:cxnSpMkLst>
        </pc:cxnChg>
        <pc:cxnChg chg="add mod">
          <ac:chgData name="德臻 李" userId="8ebdab2f0b834609" providerId="LiveId" clId="{B6DD8512-A616-4EAA-98D8-21B93EAD8BB2}" dt="2023-10-20T09:23:20.952" v="6339" actId="1035"/>
          <ac:cxnSpMkLst>
            <pc:docMk/>
            <pc:sldMk cId="3983172113" sldId="278"/>
            <ac:cxnSpMk id="41" creationId="{0E67974B-AEB1-7D0C-0961-D034A6D771AB}"/>
          </ac:cxnSpMkLst>
        </pc:cxnChg>
        <pc:cxnChg chg="add del mod">
          <ac:chgData name="德臻 李" userId="8ebdab2f0b834609" providerId="LiveId" clId="{B6DD8512-A616-4EAA-98D8-21B93EAD8BB2}" dt="2023-10-20T09:19:17.590" v="6258" actId="478"/>
          <ac:cxnSpMkLst>
            <pc:docMk/>
            <pc:sldMk cId="3983172113" sldId="278"/>
            <ac:cxnSpMk id="44" creationId="{947525C3-9A1A-961C-C36B-C056B63D26C0}"/>
          </ac:cxnSpMkLst>
        </pc:cxnChg>
        <pc:cxnChg chg="del mod">
          <ac:chgData name="德臻 李" userId="8ebdab2f0b834609" providerId="LiveId" clId="{B6DD8512-A616-4EAA-98D8-21B93EAD8BB2}" dt="2023-10-20T08:42:13.904" v="6115" actId="478"/>
          <ac:cxnSpMkLst>
            <pc:docMk/>
            <pc:sldMk cId="3983172113" sldId="278"/>
            <ac:cxnSpMk id="51" creationId="{1AEA70CC-5B6D-9403-EC87-129243F7541F}"/>
          </ac:cxnSpMkLst>
        </pc:cxnChg>
        <pc:cxnChg chg="del mod">
          <ac:chgData name="德臻 李" userId="8ebdab2f0b834609" providerId="LiveId" clId="{B6DD8512-A616-4EAA-98D8-21B93EAD8BB2}" dt="2023-10-20T08:42:19.134" v="6121" actId="478"/>
          <ac:cxnSpMkLst>
            <pc:docMk/>
            <pc:sldMk cId="3983172113" sldId="278"/>
            <ac:cxnSpMk id="53" creationId="{6D908385-FD27-2A6F-3EAA-A998254A61D4}"/>
          </ac:cxnSpMkLst>
        </pc:cxnChg>
        <pc:cxnChg chg="del">
          <ac:chgData name="德臻 李" userId="8ebdab2f0b834609" providerId="LiveId" clId="{B6DD8512-A616-4EAA-98D8-21B93EAD8BB2}" dt="2023-10-20T08:42:22.792" v="6123" actId="478"/>
          <ac:cxnSpMkLst>
            <pc:docMk/>
            <pc:sldMk cId="3983172113" sldId="278"/>
            <ac:cxnSpMk id="54" creationId="{62EB951D-7F12-8209-DA0F-92D49F9F4AD6}"/>
          </ac:cxnSpMkLst>
        </pc:cxnChg>
        <pc:cxnChg chg="add del">
          <ac:chgData name="德臻 李" userId="8ebdab2f0b834609" providerId="LiveId" clId="{B6DD8512-A616-4EAA-98D8-21B93EAD8BB2}" dt="2023-10-20T09:19:16.866" v="6255" actId="478"/>
          <ac:cxnSpMkLst>
            <pc:docMk/>
            <pc:sldMk cId="3983172113" sldId="278"/>
            <ac:cxnSpMk id="61" creationId="{28332570-2C61-B418-13F7-4DFFA205113C}"/>
          </ac:cxnSpMkLst>
        </pc:cxnChg>
        <pc:cxnChg chg="add mod">
          <ac:chgData name="德臻 李" userId="8ebdab2f0b834609" providerId="LiveId" clId="{B6DD8512-A616-4EAA-98D8-21B93EAD8BB2}" dt="2023-10-20T09:23:20.952" v="6339" actId="1035"/>
          <ac:cxnSpMkLst>
            <pc:docMk/>
            <pc:sldMk cId="3983172113" sldId="278"/>
            <ac:cxnSpMk id="64" creationId="{82EB1C1D-7680-37CF-5940-64B8B0383543}"/>
          </ac:cxnSpMkLst>
        </pc:cxnChg>
        <pc:cxnChg chg="del mod">
          <ac:chgData name="德臻 李" userId="8ebdab2f0b834609" providerId="LiveId" clId="{B6DD8512-A616-4EAA-98D8-21B93EAD8BB2}" dt="2023-10-20T08:42:17.084" v="6119" actId="478"/>
          <ac:cxnSpMkLst>
            <pc:docMk/>
            <pc:sldMk cId="3983172113" sldId="278"/>
            <ac:cxnSpMk id="70" creationId="{080DDBA4-0EC2-AE6F-AB2D-AF8E0D4E8A52}"/>
          </ac:cxnSpMkLst>
        </pc:cxnChg>
        <pc:cxnChg chg="del mod">
          <ac:chgData name="德臻 李" userId="8ebdab2f0b834609" providerId="LiveId" clId="{B6DD8512-A616-4EAA-98D8-21B93EAD8BB2}" dt="2023-10-20T08:42:23.584" v="6124" actId="478"/>
          <ac:cxnSpMkLst>
            <pc:docMk/>
            <pc:sldMk cId="3983172113" sldId="278"/>
            <ac:cxnSpMk id="72" creationId="{373D74FE-9058-E44A-FE9C-4C08B1E9E460}"/>
          </ac:cxnSpMkLst>
        </pc:cxnChg>
        <pc:cxnChg chg="add del mod">
          <ac:chgData name="德臻 李" userId="8ebdab2f0b834609" providerId="LiveId" clId="{B6DD8512-A616-4EAA-98D8-21B93EAD8BB2}" dt="2023-10-20T09:19:56.906" v="6266" actId="478"/>
          <ac:cxnSpMkLst>
            <pc:docMk/>
            <pc:sldMk cId="3983172113" sldId="278"/>
            <ac:cxnSpMk id="73" creationId="{FD53C963-AFC9-9673-5C16-FBB46A2A15D6}"/>
          </ac:cxnSpMkLst>
        </pc:cxnChg>
        <pc:cxnChg chg="add mod">
          <ac:chgData name="德臻 李" userId="8ebdab2f0b834609" providerId="LiveId" clId="{B6DD8512-A616-4EAA-98D8-21B93EAD8BB2}" dt="2023-10-20T09:23:20.952" v="6339" actId="1035"/>
          <ac:cxnSpMkLst>
            <pc:docMk/>
            <pc:sldMk cId="3983172113" sldId="278"/>
            <ac:cxnSpMk id="75" creationId="{8D4F84CC-FCEB-77BC-C835-03621A7D012B}"/>
          </ac:cxnSpMkLst>
        </pc:cxnChg>
        <pc:cxnChg chg="del">
          <ac:chgData name="德臻 李" userId="8ebdab2f0b834609" providerId="LiveId" clId="{B6DD8512-A616-4EAA-98D8-21B93EAD8BB2}" dt="2023-10-20T08:42:16.288" v="6118" actId="478"/>
          <ac:cxnSpMkLst>
            <pc:docMk/>
            <pc:sldMk cId="3983172113" sldId="278"/>
            <ac:cxnSpMk id="78" creationId="{0EF74069-E7B1-A407-5827-BA1E4F3B1602}"/>
          </ac:cxnSpMkLst>
        </pc:cxnChg>
      </pc:sldChg>
      <pc:sldChg chg="new del">
        <pc:chgData name="德臻 李" userId="8ebdab2f0b834609" providerId="LiveId" clId="{B6DD8512-A616-4EAA-98D8-21B93EAD8BB2}" dt="2023-10-21T10:39:43.055" v="6807" actId="47"/>
        <pc:sldMkLst>
          <pc:docMk/>
          <pc:sldMk cId="3480676074" sldId="279"/>
        </pc:sldMkLst>
      </pc:sldChg>
      <pc:sldChg chg="addSp delSp modSp new del mod setBg">
        <pc:chgData name="德臻 李" userId="8ebdab2f0b834609" providerId="LiveId" clId="{B6DD8512-A616-4EAA-98D8-21B93EAD8BB2}" dt="2023-10-20T10:19:16.377" v="6559" actId="47"/>
        <pc:sldMkLst>
          <pc:docMk/>
          <pc:sldMk cId="3703843495" sldId="279"/>
        </pc:sldMkLst>
        <pc:spChg chg="del">
          <ac:chgData name="德臻 李" userId="8ebdab2f0b834609" providerId="LiveId" clId="{B6DD8512-A616-4EAA-98D8-21B93EAD8BB2}" dt="2023-10-20T09:25:38.099" v="6351" actId="478"/>
          <ac:spMkLst>
            <pc:docMk/>
            <pc:sldMk cId="3703843495" sldId="279"/>
            <ac:spMk id="2" creationId="{BAA81F09-D418-FA7F-9666-6A4C678F548D}"/>
          </ac:spMkLst>
        </pc:spChg>
        <pc:spChg chg="del">
          <ac:chgData name="德臻 李" userId="8ebdab2f0b834609" providerId="LiveId" clId="{B6DD8512-A616-4EAA-98D8-21B93EAD8BB2}" dt="2023-10-20T09:25:38.099" v="6351" actId="478"/>
          <ac:spMkLst>
            <pc:docMk/>
            <pc:sldMk cId="3703843495" sldId="279"/>
            <ac:spMk id="3" creationId="{69865916-68D1-8249-24C2-FC7366E9C3CB}"/>
          </ac:spMkLst>
        </pc:spChg>
        <pc:grpChg chg="add del mod">
          <ac:chgData name="德臻 李" userId="8ebdab2f0b834609" providerId="LiveId" clId="{B6DD8512-A616-4EAA-98D8-21B93EAD8BB2}" dt="2023-10-20T09:43:45.317" v="6384" actId="165"/>
          <ac:grpSpMkLst>
            <pc:docMk/>
            <pc:sldMk cId="3703843495" sldId="279"/>
            <ac:grpSpMk id="15" creationId="{95235486-BF8B-482F-75DC-D87B5E7AC976}"/>
          </ac:grpSpMkLst>
        </pc:grpChg>
        <pc:grpChg chg="add del mod">
          <ac:chgData name="德臻 李" userId="8ebdab2f0b834609" providerId="LiveId" clId="{B6DD8512-A616-4EAA-98D8-21B93EAD8BB2}" dt="2023-10-20T09:43:45.317" v="6384" actId="165"/>
          <ac:grpSpMkLst>
            <pc:docMk/>
            <pc:sldMk cId="3703843495" sldId="279"/>
            <ac:grpSpMk id="20" creationId="{4852D95F-9DB8-729A-978E-B553D6C0D1E8}"/>
          </ac:grpSpMkLst>
        </pc:grpChg>
        <pc:picChg chg="add mod">
          <ac:chgData name="德臻 李" userId="8ebdab2f0b834609" providerId="LiveId" clId="{B6DD8512-A616-4EAA-98D8-21B93EAD8BB2}" dt="2023-10-20T09:46:57.295" v="6465" actId="1076"/>
          <ac:picMkLst>
            <pc:docMk/>
            <pc:sldMk cId="3703843495" sldId="279"/>
            <ac:picMk id="5" creationId="{5693D095-7C2A-061A-76FF-B1DD3E809321}"/>
          </ac:picMkLst>
        </pc:picChg>
        <pc:picChg chg="add del mod">
          <ac:chgData name="德臻 李" userId="8ebdab2f0b834609" providerId="LiveId" clId="{B6DD8512-A616-4EAA-98D8-21B93EAD8BB2}" dt="2023-10-20T09:40:19.429" v="6358" actId="478"/>
          <ac:picMkLst>
            <pc:docMk/>
            <pc:sldMk cId="3703843495" sldId="279"/>
            <ac:picMk id="6" creationId="{454FEFE1-73B7-E7BF-EC56-F91179B8A6FB}"/>
          </ac:picMkLst>
        </pc:picChg>
        <pc:picChg chg="add del mod">
          <ac:chgData name="德臻 李" userId="8ebdab2f0b834609" providerId="LiveId" clId="{B6DD8512-A616-4EAA-98D8-21B93EAD8BB2}" dt="2023-10-20T09:42:07.622" v="6362"/>
          <ac:picMkLst>
            <pc:docMk/>
            <pc:sldMk cId="3703843495" sldId="279"/>
            <ac:picMk id="8" creationId="{2C612276-3FA8-4E67-13D8-0FAE1BEF784D}"/>
          </ac:picMkLst>
        </pc:picChg>
        <pc:picChg chg="add del mod">
          <ac:chgData name="德臻 李" userId="8ebdab2f0b834609" providerId="LiveId" clId="{B6DD8512-A616-4EAA-98D8-21B93EAD8BB2}" dt="2023-10-20T09:42:07.622" v="6362"/>
          <ac:picMkLst>
            <pc:docMk/>
            <pc:sldMk cId="3703843495" sldId="279"/>
            <ac:picMk id="10" creationId="{EBFA150E-922C-3B78-D671-DBD9A7FAF063}"/>
          </ac:picMkLst>
        </pc:picChg>
        <pc:picChg chg="add del mod topLvl">
          <ac:chgData name="德臻 李" userId="8ebdab2f0b834609" providerId="LiveId" clId="{B6DD8512-A616-4EAA-98D8-21B93EAD8BB2}" dt="2023-10-20T09:44:12" v="6424" actId="478"/>
          <ac:picMkLst>
            <pc:docMk/>
            <pc:sldMk cId="3703843495" sldId="279"/>
            <ac:picMk id="12" creationId="{BE3C2743-3824-D55D-F54E-D07A07641CF9}"/>
          </ac:picMkLst>
        </pc:picChg>
        <pc:picChg chg="add del mod topLvl">
          <ac:chgData name="德臻 李" userId="8ebdab2f0b834609" providerId="LiveId" clId="{B6DD8512-A616-4EAA-98D8-21B93EAD8BB2}" dt="2023-10-20T09:44:12" v="6424" actId="478"/>
          <ac:picMkLst>
            <pc:docMk/>
            <pc:sldMk cId="3703843495" sldId="279"/>
            <ac:picMk id="14" creationId="{17128849-6708-EFC9-98E5-BEF320BA1B2F}"/>
          </ac:picMkLst>
        </pc:picChg>
        <pc:picChg chg="add del mod ord topLvl">
          <ac:chgData name="德臻 李" userId="8ebdab2f0b834609" providerId="LiveId" clId="{B6DD8512-A616-4EAA-98D8-21B93EAD8BB2}" dt="2023-10-20T09:44:12" v="6424" actId="478"/>
          <ac:picMkLst>
            <pc:docMk/>
            <pc:sldMk cId="3703843495" sldId="279"/>
            <ac:picMk id="17" creationId="{CB8DEF06-7BB2-91B0-ED66-1AC3327754B9}"/>
          </ac:picMkLst>
        </pc:picChg>
        <pc:picChg chg="add del mod ord topLvl">
          <ac:chgData name="德臻 李" userId="8ebdab2f0b834609" providerId="LiveId" clId="{B6DD8512-A616-4EAA-98D8-21B93EAD8BB2}" dt="2023-10-20T09:44:12" v="6424" actId="478"/>
          <ac:picMkLst>
            <pc:docMk/>
            <pc:sldMk cId="3703843495" sldId="279"/>
            <ac:picMk id="19" creationId="{61BBB397-9A2A-7FF6-AEA4-48AF368D2A04}"/>
          </ac:picMkLst>
        </pc:picChg>
        <pc:picChg chg="add mod">
          <ac:chgData name="德臻 李" userId="8ebdab2f0b834609" providerId="LiveId" clId="{B6DD8512-A616-4EAA-98D8-21B93EAD8BB2}" dt="2023-10-20T09:45:04.438" v="6441" actId="1076"/>
          <ac:picMkLst>
            <pc:docMk/>
            <pc:sldMk cId="3703843495" sldId="279"/>
            <ac:picMk id="22" creationId="{0D54FED9-1A16-BA05-FDC3-82A5D0703846}"/>
          </ac:picMkLst>
        </pc:picChg>
        <pc:picChg chg="add mod">
          <ac:chgData name="德臻 李" userId="8ebdab2f0b834609" providerId="LiveId" clId="{B6DD8512-A616-4EAA-98D8-21B93EAD8BB2}" dt="2023-10-20T09:44:51.342" v="6437" actId="14100"/>
          <ac:picMkLst>
            <pc:docMk/>
            <pc:sldMk cId="3703843495" sldId="279"/>
            <ac:picMk id="24" creationId="{2323D38B-8819-4444-04F1-269F70ABBDCE}"/>
          </ac:picMkLst>
        </pc:picChg>
        <pc:picChg chg="add mod">
          <ac:chgData name="德臻 李" userId="8ebdab2f0b834609" providerId="LiveId" clId="{B6DD8512-A616-4EAA-98D8-21B93EAD8BB2}" dt="2023-10-20T09:45:06.395" v="6442" actId="1076"/>
          <ac:picMkLst>
            <pc:docMk/>
            <pc:sldMk cId="3703843495" sldId="279"/>
            <ac:picMk id="26" creationId="{91451B5C-0AED-C51A-2E13-285A9704AF51}"/>
          </ac:picMkLst>
        </pc:picChg>
        <pc:picChg chg="add mod">
          <ac:chgData name="德臻 李" userId="8ebdab2f0b834609" providerId="LiveId" clId="{B6DD8512-A616-4EAA-98D8-21B93EAD8BB2}" dt="2023-10-20T09:45:00.756" v="6440" actId="1076"/>
          <ac:picMkLst>
            <pc:docMk/>
            <pc:sldMk cId="3703843495" sldId="279"/>
            <ac:picMk id="28" creationId="{DDA0C548-56DA-2DE2-A9BE-933528F3B655}"/>
          </ac:picMkLst>
        </pc:picChg>
        <pc:picChg chg="add mod">
          <ac:chgData name="德臻 李" userId="8ebdab2f0b834609" providerId="LiveId" clId="{B6DD8512-A616-4EAA-98D8-21B93EAD8BB2}" dt="2023-10-20T09:47:02.612" v="6466" actId="1076"/>
          <ac:picMkLst>
            <pc:docMk/>
            <pc:sldMk cId="3703843495" sldId="279"/>
            <ac:picMk id="30" creationId="{299D2E77-B6A3-B68F-97F1-8AED81187F63}"/>
          </ac:picMkLst>
        </pc:picChg>
        <pc:picChg chg="add del mod">
          <ac:chgData name="德臻 李" userId="8ebdab2f0b834609" providerId="LiveId" clId="{B6DD8512-A616-4EAA-98D8-21B93EAD8BB2}" dt="2023-10-20T09:45:49.539" v="6451" actId="478"/>
          <ac:picMkLst>
            <pc:docMk/>
            <pc:sldMk cId="3703843495" sldId="279"/>
            <ac:picMk id="32" creationId="{8315FA5F-0BEC-B600-344C-71EC21ABD991}"/>
          </ac:picMkLst>
        </pc:picChg>
        <pc:picChg chg="add mod">
          <ac:chgData name="德臻 李" userId="8ebdab2f0b834609" providerId="LiveId" clId="{B6DD8512-A616-4EAA-98D8-21B93EAD8BB2}" dt="2023-10-20T09:46:40.622" v="6462" actId="1076"/>
          <ac:picMkLst>
            <pc:docMk/>
            <pc:sldMk cId="3703843495" sldId="279"/>
            <ac:picMk id="34" creationId="{B2AFDD19-13A1-852B-7A53-9613328E59A9}"/>
          </ac:picMkLst>
        </pc:picChg>
        <pc:picChg chg="add mod">
          <ac:chgData name="德臻 李" userId="8ebdab2f0b834609" providerId="LiveId" clId="{B6DD8512-A616-4EAA-98D8-21B93EAD8BB2}" dt="2023-10-20T09:46:32.116" v="6461" actId="14100"/>
          <ac:picMkLst>
            <pc:docMk/>
            <pc:sldMk cId="3703843495" sldId="279"/>
            <ac:picMk id="36" creationId="{65D35B7B-49AC-DD60-DC09-B502C6EE0E17}"/>
          </ac:picMkLst>
        </pc:picChg>
        <pc:picChg chg="add mod">
          <ac:chgData name="德臻 李" userId="8ebdab2f0b834609" providerId="LiveId" clId="{B6DD8512-A616-4EAA-98D8-21B93EAD8BB2}" dt="2023-10-20T09:46:48.098" v="6464" actId="1076"/>
          <ac:picMkLst>
            <pc:docMk/>
            <pc:sldMk cId="3703843495" sldId="279"/>
            <ac:picMk id="38" creationId="{CB6E682E-260A-FFF5-A337-1847E2789622}"/>
          </ac:picMkLst>
        </pc:picChg>
        <pc:picChg chg="add mod">
          <ac:chgData name="德臻 李" userId="8ebdab2f0b834609" providerId="LiveId" clId="{B6DD8512-A616-4EAA-98D8-21B93EAD8BB2}" dt="2023-10-20T09:46:45.444" v="6463" actId="1076"/>
          <ac:picMkLst>
            <pc:docMk/>
            <pc:sldMk cId="3703843495" sldId="279"/>
            <ac:picMk id="40" creationId="{33BE519E-604D-80F5-ABB4-0E38508E27E9}"/>
          </ac:picMkLst>
        </pc:picChg>
      </pc:sldChg>
      <pc:sldChg chg="addSp delSp modSp add mod setBg delDesignElem">
        <pc:chgData name="德臻 李" userId="8ebdab2f0b834609" providerId="LiveId" clId="{B6DD8512-A616-4EAA-98D8-21B93EAD8BB2}" dt="2023-10-21T11:28:39.131" v="7020" actId="1076"/>
        <pc:sldMkLst>
          <pc:docMk/>
          <pc:sldMk cId="125599754" sldId="280"/>
        </pc:sldMkLst>
        <pc:spChg chg="add mod">
          <ac:chgData name="德臻 李" userId="8ebdab2f0b834609" providerId="LiveId" clId="{B6DD8512-A616-4EAA-98D8-21B93EAD8BB2}" dt="2023-10-21T11:28:20.601" v="7011" actId="14100"/>
          <ac:spMkLst>
            <pc:docMk/>
            <pc:sldMk cId="125599754" sldId="280"/>
            <ac:spMk id="2" creationId="{3D3ABEFC-519D-4A73-14E7-6681A76CCC4A}"/>
          </ac:spMkLst>
        </pc:spChg>
        <pc:spChg chg="add mod">
          <ac:chgData name="德臻 李" userId="8ebdab2f0b834609" providerId="LiveId" clId="{B6DD8512-A616-4EAA-98D8-21B93EAD8BB2}" dt="2023-10-21T11:28:25.539" v="7013" actId="1076"/>
          <ac:spMkLst>
            <pc:docMk/>
            <pc:sldMk cId="125599754" sldId="280"/>
            <ac:spMk id="3" creationId="{C4522B58-9F97-C213-25D7-61A71ED29B2C}"/>
          </ac:spMkLst>
        </pc:spChg>
        <pc:spChg chg="mod">
          <ac:chgData name="德臻 李" userId="8ebdab2f0b834609" providerId="LiveId" clId="{B6DD8512-A616-4EAA-98D8-21B93EAD8BB2}" dt="2023-10-21T10:41:32.917" v="6826" actId="20577"/>
          <ac:spMkLst>
            <pc:docMk/>
            <pc:sldMk cId="125599754" sldId="280"/>
            <ac:spMk id="4" creationId="{B592164C-E7C1-4A3F-4B2F-0BDAA2D9E442}"/>
          </ac:spMkLst>
        </pc:spChg>
        <pc:spChg chg="add mod">
          <ac:chgData name="德臻 李" userId="8ebdab2f0b834609" providerId="LiveId" clId="{B6DD8512-A616-4EAA-98D8-21B93EAD8BB2}" dt="2023-10-21T11:28:33.158" v="7016" actId="14100"/>
          <ac:spMkLst>
            <pc:docMk/>
            <pc:sldMk cId="125599754" sldId="280"/>
            <ac:spMk id="5" creationId="{6103F891-3EBF-C6AA-8B34-9E5A7C836504}"/>
          </ac:spMkLst>
        </pc:spChg>
        <pc:spChg chg="add mod">
          <ac:chgData name="德臻 李" userId="8ebdab2f0b834609" providerId="LiveId" clId="{B6DD8512-A616-4EAA-98D8-21B93EAD8BB2}" dt="2023-10-21T11:28:37.169" v="7018" actId="1076"/>
          <ac:spMkLst>
            <pc:docMk/>
            <pc:sldMk cId="125599754" sldId="280"/>
            <ac:spMk id="7" creationId="{97851A80-F163-0CDF-3D89-81865122DDB5}"/>
          </ac:spMkLst>
        </pc:spChg>
        <pc:spChg chg="del">
          <ac:chgData name="德臻 李" userId="8ebdab2f0b834609" providerId="LiveId" clId="{B6DD8512-A616-4EAA-98D8-21B93EAD8BB2}" dt="2023-10-21T10:39:40.775" v="6806"/>
          <ac:spMkLst>
            <pc:docMk/>
            <pc:sldMk cId="125599754" sldId="280"/>
            <ac:spMk id="10" creationId="{53F29798-D584-4792-9B62-3F5F5C36D619}"/>
          </ac:spMkLst>
        </pc:spChg>
        <pc:picChg chg="del">
          <ac:chgData name="德臻 李" userId="8ebdab2f0b834609" providerId="LiveId" clId="{B6DD8512-A616-4EAA-98D8-21B93EAD8BB2}" dt="2023-10-21T10:41:35.754" v="6827" actId="478"/>
          <ac:picMkLst>
            <pc:docMk/>
            <pc:sldMk cId="125599754" sldId="280"/>
            <ac:picMk id="3" creationId="{8F89B5A0-7FC7-81DC-F141-3F3FDB0A8077}"/>
          </ac:picMkLst>
        </pc:picChg>
        <pc:picChg chg="del">
          <ac:chgData name="德臻 李" userId="8ebdab2f0b834609" providerId="LiveId" clId="{B6DD8512-A616-4EAA-98D8-21B93EAD8BB2}" dt="2023-10-21T10:41:37.960" v="6828" actId="478"/>
          <ac:picMkLst>
            <pc:docMk/>
            <pc:sldMk cId="125599754" sldId="280"/>
            <ac:picMk id="5" creationId="{DD2D6FDF-83F0-4BDC-78DC-A9D8ED39E803}"/>
          </ac:picMkLst>
        </pc:picChg>
        <pc:picChg chg="add mod">
          <ac:chgData name="德臻 李" userId="8ebdab2f0b834609" providerId="LiveId" clId="{B6DD8512-A616-4EAA-98D8-21B93EAD8BB2}" dt="2023-10-21T11:28:39.131" v="7020" actId="1076"/>
          <ac:picMkLst>
            <pc:docMk/>
            <pc:sldMk cId="125599754" sldId="280"/>
            <ac:picMk id="6" creationId="{AECA43B7-AC32-71B9-973E-CA5EAAB07140}"/>
          </ac:picMkLst>
        </pc:picChg>
        <pc:picChg chg="del">
          <ac:chgData name="德臻 李" userId="8ebdab2f0b834609" providerId="LiveId" clId="{B6DD8512-A616-4EAA-98D8-21B93EAD8BB2}" dt="2023-10-21T10:41:37.960" v="6828" actId="478"/>
          <ac:picMkLst>
            <pc:docMk/>
            <pc:sldMk cId="125599754" sldId="280"/>
            <ac:picMk id="7" creationId="{1F6A62D6-D5C3-4253-6586-9D9C1BBA4280}"/>
          </ac:picMkLst>
        </pc:picChg>
        <pc:picChg chg="add mod">
          <ac:chgData name="德臻 李" userId="8ebdab2f0b834609" providerId="LiveId" clId="{B6DD8512-A616-4EAA-98D8-21B93EAD8BB2}" dt="2023-10-21T10:42:20.143" v="6838" actId="1076"/>
          <ac:picMkLst>
            <pc:docMk/>
            <pc:sldMk cId="125599754" sldId="280"/>
            <ac:picMk id="9" creationId="{A6AFF8B1-1AD6-FE66-4D8B-384C24F2FA78}"/>
          </ac:picMkLst>
        </pc:picChg>
      </pc:sldChg>
      <pc:sldChg chg="addSp delSp modSp add mod setBg delDesignElem">
        <pc:chgData name="德臻 李" userId="8ebdab2f0b834609" providerId="LiveId" clId="{B6DD8512-A616-4EAA-98D8-21B93EAD8BB2}" dt="2023-10-21T11:28:50.530" v="7024" actId="1076"/>
        <pc:sldMkLst>
          <pc:docMk/>
          <pc:sldMk cId="423650839" sldId="281"/>
        </pc:sldMkLst>
        <pc:spChg chg="add mod">
          <ac:chgData name="德臻 李" userId="8ebdab2f0b834609" providerId="LiveId" clId="{B6DD8512-A616-4EAA-98D8-21B93EAD8BB2}" dt="2023-10-21T11:21:07.440" v="6998" actId="20577"/>
          <ac:spMkLst>
            <pc:docMk/>
            <pc:sldMk cId="423650839" sldId="281"/>
            <ac:spMk id="3" creationId="{C0037FBB-6328-42A6-0A3F-DEA85A741A2D}"/>
          </ac:spMkLst>
        </pc:spChg>
        <pc:spChg chg="mod">
          <ac:chgData name="德臻 李" userId="8ebdab2f0b834609" providerId="LiveId" clId="{B6DD8512-A616-4EAA-98D8-21B93EAD8BB2}" dt="2023-10-21T10:42:51.811" v="6857" actId="20577"/>
          <ac:spMkLst>
            <pc:docMk/>
            <pc:sldMk cId="423650839" sldId="281"/>
            <ac:spMk id="4" creationId="{B592164C-E7C1-4A3F-4B2F-0BDAA2D9E442}"/>
          </ac:spMkLst>
        </pc:spChg>
        <pc:spChg chg="add mod">
          <ac:chgData name="德臻 李" userId="8ebdab2f0b834609" providerId="LiveId" clId="{B6DD8512-A616-4EAA-98D8-21B93EAD8BB2}" dt="2023-10-21T11:28:47.216" v="7022" actId="1076"/>
          <ac:spMkLst>
            <pc:docMk/>
            <pc:sldMk cId="423650839" sldId="281"/>
            <ac:spMk id="5" creationId="{2F771241-79B5-2DBC-D955-2F5DC696A9BB}"/>
          </ac:spMkLst>
        </pc:spChg>
        <pc:spChg chg="add mod">
          <ac:chgData name="德臻 李" userId="8ebdab2f0b834609" providerId="LiveId" clId="{B6DD8512-A616-4EAA-98D8-21B93EAD8BB2}" dt="2023-10-21T11:28:50.530" v="7024" actId="1076"/>
          <ac:spMkLst>
            <pc:docMk/>
            <pc:sldMk cId="423650839" sldId="281"/>
            <ac:spMk id="7" creationId="{E179ACC2-084B-78FD-6131-5C68D3F11869}"/>
          </ac:spMkLst>
        </pc:spChg>
        <pc:spChg chg="del">
          <ac:chgData name="德臻 李" userId="8ebdab2f0b834609" providerId="LiveId" clId="{B6DD8512-A616-4EAA-98D8-21B93EAD8BB2}" dt="2023-10-21T10:42:42.391" v="6840"/>
          <ac:spMkLst>
            <pc:docMk/>
            <pc:sldMk cId="423650839" sldId="281"/>
            <ac:spMk id="10" creationId="{53F29798-D584-4792-9B62-3F5F5C36D619}"/>
          </ac:spMkLst>
        </pc:spChg>
        <pc:picChg chg="del">
          <ac:chgData name="德臻 李" userId="8ebdab2f0b834609" providerId="LiveId" clId="{B6DD8512-A616-4EAA-98D8-21B93EAD8BB2}" dt="2023-10-21T10:43:05.302" v="6858" actId="478"/>
          <ac:picMkLst>
            <pc:docMk/>
            <pc:sldMk cId="423650839" sldId="281"/>
            <ac:picMk id="3" creationId="{8F89B5A0-7FC7-81DC-F141-3F3FDB0A8077}"/>
          </ac:picMkLst>
        </pc:picChg>
        <pc:picChg chg="del">
          <ac:chgData name="德臻 李" userId="8ebdab2f0b834609" providerId="LiveId" clId="{B6DD8512-A616-4EAA-98D8-21B93EAD8BB2}" dt="2023-10-21T10:43:05.302" v="6858" actId="478"/>
          <ac:picMkLst>
            <pc:docMk/>
            <pc:sldMk cId="423650839" sldId="281"/>
            <ac:picMk id="5" creationId="{DD2D6FDF-83F0-4BDC-78DC-A9D8ED39E803}"/>
          </ac:picMkLst>
        </pc:picChg>
        <pc:picChg chg="add mod">
          <ac:chgData name="德臻 李" userId="8ebdab2f0b834609" providerId="LiveId" clId="{B6DD8512-A616-4EAA-98D8-21B93EAD8BB2}" dt="2023-10-21T10:49:55.240" v="6863" actId="1076"/>
          <ac:picMkLst>
            <pc:docMk/>
            <pc:sldMk cId="423650839" sldId="281"/>
            <ac:picMk id="6" creationId="{D4E2E149-6922-9686-9E17-CCB3F8CD8208}"/>
          </ac:picMkLst>
        </pc:picChg>
        <pc:picChg chg="del">
          <ac:chgData name="德臻 李" userId="8ebdab2f0b834609" providerId="LiveId" clId="{B6DD8512-A616-4EAA-98D8-21B93EAD8BB2}" dt="2023-10-21T10:43:05.302" v="6858" actId="478"/>
          <ac:picMkLst>
            <pc:docMk/>
            <pc:sldMk cId="423650839" sldId="281"/>
            <ac:picMk id="7" creationId="{1F6A62D6-D5C3-4253-6586-9D9C1BBA4280}"/>
          </ac:picMkLst>
        </pc:picChg>
        <pc:picChg chg="add mod">
          <ac:chgData name="德臻 李" userId="8ebdab2f0b834609" providerId="LiveId" clId="{B6DD8512-A616-4EAA-98D8-21B93EAD8BB2}" dt="2023-10-21T10:49:55.240" v="6863" actId="1076"/>
          <ac:picMkLst>
            <pc:docMk/>
            <pc:sldMk cId="423650839" sldId="281"/>
            <ac:picMk id="9" creationId="{F26747A5-50B1-C9F6-FD33-354DE4D8757B}"/>
          </ac:picMkLst>
        </pc:picChg>
      </pc:sldChg>
      <pc:sldMasterChg chg="setBg modSldLayout">
        <pc:chgData name="德臻 李" userId="8ebdab2f0b834609" providerId="LiveId" clId="{B6DD8512-A616-4EAA-98D8-21B93EAD8BB2}" dt="2023-10-20T08:38:23.712" v="6084"/>
        <pc:sldMasterMkLst>
          <pc:docMk/>
          <pc:sldMasterMk cId="3949573088" sldId="2147483648"/>
        </pc:sldMasterMkLst>
        <pc:sldLayoutChg chg="setBg">
          <pc:chgData name="德臻 李" userId="8ebdab2f0b834609" providerId="LiveId" clId="{B6DD8512-A616-4EAA-98D8-21B93EAD8BB2}" dt="2023-10-20T08:38:23.712" v="6084"/>
          <pc:sldLayoutMkLst>
            <pc:docMk/>
            <pc:sldMasterMk cId="3949573088" sldId="2147483648"/>
            <pc:sldLayoutMk cId="406095652" sldId="214748365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87038-02C7-55BF-8C39-8CB06BE2C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B43B0C-7BC4-13C5-A6C0-469A6C80E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D532B-AD37-CA50-F57F-F9390C313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5E9515-576D-59CD-261C-222CDA11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E006A6-174B-EFC9-857C-893F0760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70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55C46-F512-CF0E-D252-91B85494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FD6619-82B9-DF92-82DA-574B17EFB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F740F-64C7-895F-9558-B0834466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DBCE8B-79E4-98C9-BC7B-4A2F451F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63C9BD-073C-768D-2162-32807A85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00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CCEFCC-950F-553A-8CED-E7E0C7446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46F056-6753-7659-EE35-B688D7AD5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09E036-D922-EB49-5226-D6923247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C276EA-E212-AE65-2209-42EE40FB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54A67-578F-8066-F9D1-C7A6DE18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82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7B11E-6BBF-824B-8F9C-67442BEB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7557F-0F3D-633D-C085-10B586384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418FE-A502-8C75-28AD-5A0ECABD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912647-34D1-F40F-D47E-BC38D71EF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7290B3-2905-6867-8C43-7C683363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5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17F90-4683-721F-3E39-3C1E44CE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B32F81-D362-9118-F5FD-6D741E247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67BF0B-16AD-4B1B-111F-DD0A0DA7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3E46E4-F091-FAED-263E-A46017D8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AC4401-ED34-E635-B18D-AA83C91E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6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F1C4D-A783-3C03-9769-13C54320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0FFAC-D821-AC74-0514-3E6EDEA5C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ACD18B-B42E-4AFA-340E-AC80C484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F9B0A0-B387-9D13-C34A-1EC58890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C88D23-61DD-3E5D-5671-24B60B42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41E345-4D18-1DEC-7B22-B219DF8F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73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FB53F-FA81-9F85-C88E-6E4C10A2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FD3381-5FD0-CD94-671A-CA46C2D29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F20FC7-A793-519B-45B9-72EAEC47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313E4E-3578-61EA-225A-6BDE406EE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06A561-8425-9EF7-A36C-D155A5BD8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A393DA-68B4-B2DB-1C85-B7BDD47DD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AF437A-E61A-E6F3-8902-88ED1DC2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5EECB4-F75A-F1B7-9853-2B3C8945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352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EA88D-D678-999C-3464-B7ED4A23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AA24CA-A4D1-472A-145A-A37C2C9B6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79BCFA-3F34-416E-15FA-8974CB39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8797F0-572F-8BB7-0805-1BAEFA22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51BE7B-50B1-E6FF-D770-3AFF9D75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8DD85B-1B8D-6809-7BA0-FC5FDAE8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40A480-4B4D-3274-77DB-B5F6A71D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0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2F781-2CDB-DA59-0486-3C09D41E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B12344-65F6-923E-6BFB-561FC03FA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8AF0DA-5A78-5925-9496-E340AF697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96EA91-EC93-48A8-5BF7-BBEDF588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2F16B0-0F05-FC8C-9A46-FF4AEE0A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779D74-D9A5-0586-6CB9-8F1737D5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7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BBBC1-61A6-CDF5-993B-EDF3D591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3FA36E-E0D5-E56E-98CE-CABEE7BAC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362B12-7D8A-49AF-634F-5B7F22B16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6BFE38-4197-2EAA-84B8-BE8CF810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FCBF6D-8B00-FA46-60A5-7ECB1979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ED69FE-DFB9-BED5-34E5-6A9B6CA7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988566-D175-6914-79D0-D582F18CC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CF9AD3-FFCE-C316-9341-7BFFA01C0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DEB1F3-55FC-4331-6F5C-99AC84CED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A5EF9-0D7E-44E6-81D1-86F96D2024E8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155429-DEF7-6E88-A396-187F33923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CA7561-E50D-8206-02ED-7F91F78EE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3A20-0AD8-41DB-8ADF-17EC0CB6F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7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3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7" Type="http://schemas.openxmlformats.org/officeDocument/2006/relationships/image" Target="../media/image10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028FB969-D674-1B0D-974D-CD629409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80948"/>
            <a:ext cx="11658600" cy="24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1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BF70B19-5AAF-A30C-77C9-FD796C93F850}"/>
                  </a:ext>
                </a:extLst>
              </p:cNvPr>
              <p:cNvSpPr txBox="1"/>
              <p:nvPr/>
            </p:nvSpPr>
            <p:spPr>
              <a:xfrm>
                <a:off x="838199" y="470079"/>
                <a:ext cx="3881907" cy="5763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b="1" dirty="0">
                    <a:latin typeface="+mn-ea"/>
                  </a:rPr>
                  <a:t>双向</a:t>
                </a:r>
                <a:r>
                  <a:rPr lang="en-US" altLang="zh-CN" b="1" dirty="0">
                    <a:latin typeface="+mn-ea"/>
                  </a:rPr>
                  <a:t>Copy-Paste</a:t>
                </a:r>
                <a:r>
                  <a:rPr lang="zh-CN" altLang="en-US" b="1" dirty="0">
                    <a:latin typeface="+mn-ea"/>
                  </a:rPr>
                  <a:t>监督信号</a:t>
                </a:r>
                <a:endParaRPr lang="en-US" altLang="zh-CN" b="1" dirty="0">
                  <a:latin typeface="+mn-ea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将无标注图像输入教师网络，并计算其概率图</a:t>
                </a:r>
                <a:endParaRPr lang="en-US" altLang="zh-CN" dirty="0">
                  <a:latin typeface="+mn-ea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endParaRPr lang="en-US" altLang="zh-CN" dirty="0">
                  <a:latin typeface="+mn-ea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针对二元分割，对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u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进行阈值</a:t>
                </a:r>
                <a:r>
                  <a:rPr lang="en-US" altLang="zh-CN" dirty="0">
                    <a:latin typeface="+mn-ea"/>
                  </a:rPr>
                  <a:t>0.5</a:t>
                </a:r>
                <a:r>
                  <a:rPr lang="zh-CN" altLang="en-US" dirty="0">
                    <a:latin typeface="+mn-ea"/>
                  </a:rPr>
                  <a:t>的分割，或者针对多元分割采用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u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的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 </a:t>
                </a:r>
                <a:r>
                  <a:rPr lang="zh-CN" altLang="en-US" dirty="0">
                    <a:latin typeface="+mn-ea"/>
                  </a:rPr>
                  <a:t>得到初始伪标签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u</m:t>
                        </m:r>
                      </m:sup>
                    </m:sSup>
                  </m:oMath>
                </a14:m>
                <a:endParaRPr lang="en-US" altLang="zh-CN" dirty="0">
                  <a:latin typeface="+mn-ea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</a:rPr>
                  <a:t>采取与图像相同的</a:t>
                </a: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Copy-Paste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</a:rPr>
                  <a:t>方式双向</a:t>
                </a: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Copy-Paste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</a:rPr>
                  <a:t>标注图像的标签与无标注图像的伪标签</a:t>
                </a:r>
                <a:r>
                  <a:rPr lang="zh-CN" altLang="en-US" dirty="0">
                    <a:latin typeface="+mn-ea"/>
                  </a:rPr>
                  <a:t>，以获得监督信号</a:t>
                </a:r>
                <a:endParaRPr lang="en-US" altLang="zh-CN" dirty="0">
                  <a:latin typeface="+mn-ea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endParaRPr lang="en-US" altLang="zh-CN" dirty="0">
                  <a:latin typeface="+mn-ea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BF70B19-5AAF-A30C-77C9-FD796C93F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0079"/>
                <a:ext cx="3881907" cy="5763295"/>
              </a:xfrm>
              <a:prstGeom prst="rect">
                <a:avLst/>
              </a:prstGeom>
              <a:blipFill>
                <a:blip r:embed="rId2"/>
                <a:stretch>
                  <a:fillRect l="-1256" r="-1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41F689B-580C-CAFF-EB7A-FAB526F1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95" y="1960362"/>
            <a:ext cx="7178705" cy="3763767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223B4DF3-7ED8-C89A-B30A-FC829F9B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904" y="2035365"/>
            <a:ext cx="3570496" cy="265136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EDA70C60-ED41-79C6-F241-418F1F0118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8593" y="5346998"/>
            <a:ext cx="3001001" cy="754262"/>
          </a:xfrm>
          <a:prstGeom prst="rect">
            <a:avLst/>
          </a:prstGeom>
        </p:spPr>
      </p:pic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2723A314-FE5C-C920-1DE0-BD839E0FD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4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BF70B19-5AAF-A30C-77C9-FD796C93F850}"/>
                  </a:ext>
                </a:extLst>
              </p:cNvPr>
              <p:cNvSpPr txBox="1"/>
              <p:nvPr/>
            </p:nvSpPr>
            <p:spPr>
              <a:xfrm>
                <a:off x="838199" y="470079"/>
                <a:ext cx="3881907" cy="5763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b="1" dirty="0">
                    <a:latin typeface="+mn-ea"/>
                  </a:rPr>
                  <a:t>损失函数</a:t>
                </a:r>
                <a:endParaRPr lang="en-US" altLang="zh-CN" b="1" dirty="0">
                  <a:latin typeface="+mn-ea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学生网络的输入包含标注图像和未标注图像的分量。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</a:rPr>
                  <a:t>直观上，有标注图像的标签比未标注图像的伪标签更加准确</a:t>
                </a:r>
                <a:r>
                  <a:rPr lang="zh-CN" altLang="en-US" dirty="0">
                    <a:latin typeface="+mn-ea"/>
                  </a:rPr>
                  <a:t>。因此使用权重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来控制二者对损失函数的占比。</a:t>
                </a:r>
                <a:endParaRPr lang="en-US" altLang="zh-CN" dirty="0">
                  <a:latin typeface="+mn-ea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损失函数使用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</a:rPr>
                  <a:t>交叉熵损失和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Dice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</a:rPr>
                  <a:t>损失</a:t>
                </a:r>
                <a:r>
                  <a:rPr lang="zh-CN" altLang="en-US" dirty="0">
                    <a:latin typeface="+mn-ea"/>
                  </a:rPr>
                  <a:t>的线性组合</a:t>
                </a:r>
                <a:endParaRPr lang="en-US" altLang="zh-CN" dirty="0">
                  <a:latin typeface="+mn-ea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dirty="0">
                    <a:latin typeface="+mn-ea"/>
                  </a:rPr>
                  <a:t>教师网络的参数使用学生网络的</a:t>
                </a: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EMA</a:t>
                </a:r>
                <a:r>
                  <a:rPr lang="zh-CN" altLang="en-US" dirty="0">
                    <a:latin typeface="+mn-ea"/>
                  </a:rPr>
                  <a:t>更新</a:t>
                </a:r>
                <a:endParaRPr lang="en-US" altLang="zh-CN" dirty="0">
                  <a:latin typeface="+mn-ea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endParaRPr lang="en-US" altLang="zh-CN" dirty="0">
                  <a:latin typeface="+mn-ea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BF70B19-5AAF-A30C-77C9-FD796C93F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70079"/>
                <a:ext cx="3881907" cy="5763295"/>
              </a:xfrm>
              <a:prstGeom prst="rect">
                <a:avLst/>
              </a:prstGeom>
              <a:blipFill>
                <a:blip r:embed="rId2"/>
                <a:stretch>
                  <a:fillRect l="-1256" r="-1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41F689B-580C-CAFF-EB7A-FAB526F1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95" y="1953923"/>
            <a:ext cx="7178705" cy="3763767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B67A9E95-E6CB-A972-456C-35D5800BF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7411" y="813613"/>
            <a:ext cx="6090472" cy="637375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B405B504-269A-5279-13D0-0F73F9F5B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6650" y="5060331"/>
            <a:ext cx="3105004" cy="349313"/>
          </a:xfrm>
          <a:prstGeom prst="rect">
            <a:avLst/>
          </a:prstGeom>
        </p:spPr>
      </p:pic>
      <p:sp>
        <p:nvSpPr>
          <p:cNvPr id="5" name="Freeform: Shape 19">
            <a:extLst>
              <a:ext uri="{FF2B5EF4-FFF2-40B4-BE49-F238E27FC236}">
                <a16:creationId xmlns:a16="http://schemas.microsoft.com/office/drawing/2014/main" id="{78583A40-90ED-C283-EB31-BBFB43936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5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B6CC7-9E44-2ED4-E1DB-6ADA1BA7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A34372-25BC-9248-0361-D790CA55D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101"/>
            <a:ext cx="10515600" cy="157122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latin typeface="+mn-ea"/>
              </a:rPr>
              <a:t>LA </a:t>
            </a:r>
            <a:r>
              <a:rPr lang="zh-CN" altLang="en-US" sz="1800" dirty="0">
                <a:latin typeface="+mn-ea"/>
              </a:rPr>
              <a:t>数据集：左心房分割数据集，包含 </a:t>
            </a:r>
            <a:r>
              <a:rPr lang="en-US" altLang="zh-CN" sz="1800" dirty="0">
                <a:latin typeface="+mn-ea"/>
              </a:rPr>
              <a:t>100 </a:t>
            </a:r>
            <a:r>
              <a:rPr lang="zh-CN" altLang="en-US" sz="1800" dirty="0">
                <a:latin typeface="+mn-ea"/>
              </a:rPr>
              <a:t>个带标签的 </a:t>
            </a:r>
            <a:r>
              <a:rPr lang="en-US" altLang="zh-CN" sz="1800" dirty="0">
                <a:latin typeface="+mn-ea"/>
              </a:rPr>
              <a:t>3D GE-MRI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latin typeface="+mn-ea"/>
              </a:rPr>
              <a:t>Pancreas-NIH</a:t>
            </a:r>
            <a:r>
              <a:rPr lang="zh-CN" altLang="en-US" sz="1800" dirty="0">
                <a:latin typeface="+mn-ea"/>
              </a:rPr>
              <a:t>：包含 </a:t>
            </a:r>
            <a:r>
              <a:rPr lang="en-US" altLang="zh-CN" sz="1800" dirty="0">
                <a:latin typeface="+mn-ea"/>
              </a:rPr>
              <a:t>82 </a:t>
            </a:r>
            <a:r>
              <a:rPr lang="zh-CN" altLang="en-US" sz="1800" dirty="0">
                <a:latin typeface="+mn-ea"/>
              </a:rPr>
              <a:t>个手动标注的腹部增强 </a:t>
            </a:r>
            <a:r>
              <a:rPr lang="en-US" altLang="zh-CN" sz="1800" dirty="0">
                <a:latin typeface="+mn-ea"/>
              </a:rPr>
              <a:t>CT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latin typeface="+mn-ea"/>
              </a:rPr>
              <a:t>ACDC </a:t>
            </a:r>
            <a:r>
              <a:rPr lang="zh-CN" altLang="en-US" sz="1800" dirty="0">
                <a:latin typeface="+mn-ea"/>
              </a:rPr>
              <a:t>数据集：包含四类（背景、右心室、左心室、心肌）的分割数据集，包含 </a:t>
            </a:r>
            <a:r>
              <a:rPr lang="en-US" altLang="zh-CN" sz="1800" dirty="0">
                <a:latin typeface="+mn-ea"/>
              </a:rPr>
              <a:t>100 </a:t>
            </a:r>
            <a:r>
              <a:rPr lang="zh-CN" altLang="en-US" sz="1800" dirty="0">
                <a:latin typeface="+mn-ea"/>
              </a:rPr>
              <a:t>个患者的数据。</a:t>
            </a:r>
            <a:endParaRPr lang="en-US" altLang="zh-CN" sz="1800" dirty="0">
              <a:latin typeface="+mn-ea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267C299-F660-F840-2F13-981FF0781A9B}"/>
              </a:ext>
            </a:extLst>
          </p:cNvPr>
          <p:cNvSpPr txBox="1">
            <a:spLocks/>
          </p:cNvSpPr>
          <p:nvPr/>
        </p:nvSpPr>
        <p:spPr>
          <a:xfrm>
            <a:off x="838200" y="29096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评价指标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E16029D-E6CF-D02B-93D7-24429E8C283D}"/>
              </a:ext>
            </a:extLst>
          </p:cNvPr>
          <p:cNvSpPr txBox="1">
            <a:spLocks/>
          </p:cNvSpPr>
          <p:nvPr/>
        </p:nvSpPr>
        <p:spPr>
          <a:xfrm>
            <a:off x="838200" y="4128640"/>
            <a:ext cx="10515600" cy="1571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800" dirty="0">
                <a:latin typeface="+mn-ea"/>
              </a:rPr>
              <a:t>Dice </a:t>
            </a:r>
            <a:r>
              <a:rPr lang="zh-CN" altLang="en-US" sz="1800" dirty="0">
                <a:latin typeface="+mn-ea"/>
              </a:rPr>
              <a:t>系数和 </a:t>
            </a:r>
            <a:r>
              <a:rPr lang="en-US" altLang="zh-CN" sz="1800" dirty="0">
                <a:latin typeface="+mn-ea"/>
              </a:rPr>
              <a:t>Jaccard </a:t>
            </a:r>
            <a:r>
              <a:rPr lang="zh-CN" altLang="en-US" sz="1800" dirty="0">
                <a:latin typeface="+mn-ea"/>
              </a:rPr>
              <a:t>系数：计算两个对象区域之间的重叠百分比</a:t>
            </a:r>
            <a:endParaRPr lang="en-US" altLang="zh-CN" sz="18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latin typeface="+mn-ea"/>
              </a:rPr>
              <a:t>95% </a:t>
            </a:r>
            <a:r>
              <a:rPr lang="en-US" altLang="zh-CN" sz="1800" dirty="0" err="1">
                <a:latin typeface="+mn-ea"/>
              </a:rPr>
              <a:t>Hausdorff</a:t>
            </a:r>
            <a:r>
              <a:rPr lang="en-US" altLang="zh-CN" sz="1800" dirty="0">
                <a:latin typeface="+mn-ea"/>
              </a:rPr>
              <a:t> </a:t>
            </a:r>
            <a:r>
              <a:rPr lang="zh-CN" altLang="en-US" sz="1800" dirty="0">
                <a:latin typeface="+mn-ea"/>
              </a:rPr>
              <a:t>距离（</a:t>
            </a:r>
            <a:r>
              <a:rPr lang="en-US" altLang="zh-CN" sz="1800" dirty="0">
                <a:latin typeface="+mn-ea"/>
              </a:rPr>
              <a:t>95HD</a:t>
            </a:r>
            <a:r>
              <a:rPr lang="zh-CN" altLang="en-US" sz="1800" dirty="0">
                <a:latin typeface="+mn-ea"/>
              </a:rPr>
              <a:t>）：计算两个对象区域之间最近点的距离</a:t>
            </a:r>
            <a:endParaRPr lang="en-US" altLang="zh-CN" sz="18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latin typeface="+mn-ea"/>
              </a:rPr>
              <a:t>平均表面距离（</a:t>
            </a:r>
            <a:r>
              <a:rPr lang="en-US" altLang="zh-CN" sz="1800" dirty="0">
                <a:latin typeface="+mn-ea"/>
              </a:rPr>
              <a:t>ASD</a:t>
            </a:r>
            <a:r>
              <a:rPr lang="zh-CN" altLang="en-US" sz="1800" dirty="0">
                <a:latin typeface="+mn-ea"/>
              </a:rPr>
              <a:t>）：计算两个对象区域边界之间的平均距离</a:t>
            </a:r>
            <a:endParaRPr lang="en-US" altLang="zh-CN" sz="1800" dirty="0">
              <a:latin typeface="+mn-ea"/>
            </a:endParaRPr>
          </a:p>
        </p:txBody>
      </p:sp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36F68EF1-62C9-B1AF-96AC-299A8A058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161" y="3155324"/>
            <a:ext cx="3724974" cy="2138810"/>
          </a:xfrm>
          <a:prstGeom prst="rect">
            <a:avLst/>
          </a:prstGeom>
        </p:spPr>
      </p:pic>
      <p:pic>
        <p:nvPicPr>
          <p:cNvPr id="9" name="图片 8" descr="图片包含 黑暗, 灯光, 照片, 桌子&#10;&#10;描述已自动生成">
            <a:extLst>
              <a:ext uri="{FF2B5EF4-FFF2-40B4-BE49-F238E27FC236}">
                <a16:creationId xmlns:a16="http://schemas.microsoft.com/office/drawing/2014/main" id="{864DC560-5406-9965-6732-EA3D6C4F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91" y="172347"/>
            <a:ext cx="2470568" cy="1418553"/>
          </a:xfrm>
          <a:prstGeom prst="rect">
            <a:avLst/>
          </a:prstGeom>
        </p:spPr>
      </p:pic>
      <p:pic>
        <p:nvPicPr>
          <p:cNvPr id="11" name="图片 10" descr="图片包含 物体, 游戏机, 钟表, 桌子&#10;&#10;描述已自动生成">
            <a:extLst>
              <a:ext uri="{FF2B5EF4-FFF2-40B4-BE49-F238E27FC236}">
                <a16:creationId xmlns:a16="http://schemas.microsoft.com/office/drawing/2014/main" id="{261EF0D1-23C6-FA7B-CEB3-BF24F3EC7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161" y="284197"/>
            <a:ext cx="3724972" cy="21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9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1C886C-8042-A67E-A6E3-7D8E5ED1B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66" y="1395016"/>
            <a:ext cx="6077262" cy="48516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D5D34D-CA27-6BCA-A641-37EB8663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565" y="100699"/>
            <a:ext cx="4832598" cy="20575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44C763-BFFF-AC53-8C47-85856A559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382" y="2493333"/>
            <a:ext cx="4807197" cy="37593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B07DA9-90AC-21C9-A251-F371550511CE}"/>
              </a:ext>
            </a:extLst>
          </p:cNvPr>
          <p:cNvSpPr txBox="1"/>
          <p:nvPr/>
        </p:nvSpPr>
        <p:spPr>
          <a:xfrm>
            <a:off x="2053005" y="6268267"/>
            <a:ext cx="247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9C53B8-0A87-82D7-B778-516CE7815B1E}"/>
              </a:ext>
            </a:extLst>
          </p:cNvPr>
          <p:cNvSpPr txBox="1"/>
          <p:nvPr/>
        </p:nvSpPr>
        <p:spPr>
          <a:xfrm>
            <a:off x="7833390" y="2157191"/>
            <a:ext cx="247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Pancreas-NIH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80EB13-7CCD-25D9-9872-A53B4C16138A}"/>
              </a:ext>
            </a:extLst>
          </p:cNvPr>
          <p:cNvSpPr txBox="1"/>
          <p:nvPr/>
        </p:nvSpPr>
        <p:spPr>
          <a:xfrm>
            <a:off x="7846272" y="6252726"/>
            <a:ext cx="247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ACDC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2B185C97-CD68-96D8-6254-6363930D7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82" y="443710"/>
            <a:ext cx="1750453" cy="685742"/>
          </a:xfrm>
        </p:spPr>
        <p:txBody>
          <a:bodyPr/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评估结果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5865A9-4712-4366-C940-4E10669E52A3}"/>
              </a:ext>
            </a:extLst>
          </p:cNvPr>
          <p:cNvSpPr/>
          <p:nvPr/>
        </p:nvSpPr>
        <p:spPr>
          <a:xfrm>
            <a:off x="2837109" y="4166968"/>
            <a:ext cx="3396266" cy="263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FA0A48-3751-533E-BEA9-50C0C5DA689D}"/>
              </a:ext>
            </a:extLst>
          </p:cNvPr>
          <p:cNvSpPr/>
          <p:nvPr/>
        </p:nvSpPr>
        <p:spPr>
          <a:xfrm>
            <a:off x="2837109" y="5862420"/>
            <a:ext cx="3396266" cy="263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F3A1E7-00A7-05F6-683A-683DD9A3DC17}"/>
              </a:ext>
            </a:extLst>
          </p:cNvPr>
          <p:cNvSpPr/>
          <p:nvPr/>
        </p:nvSpPr>
        <p:spPr>
          <a:xfrm>
            <a:off x="8739926" y="1822063"/>
            <a:ext cx="2657877" cy="244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E81236-8C99-C430-71A8-9B9CB7CB5983}"/>
              </a:ext>
            </a:extLst>
          </p:cNvPr>
          <p:cNvSpPr/>
          <p:nvPr/>
        </p:nvSpPr>
        <p:spPr>
          <a:xfrm>
            <a:off x="8627322" y="5980955"/>
            <a:ext cx="2770481" cy="265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426932-E4DC-C9D6-1BB9-1434AD994921}"/>
              </a:ext>
            </a:extLst>
          </p:cNvPr>
          <p:cNvSpPr/>
          <p:nvPr/>
        </p:nvSpPr>
        <p:spPr>
          <a:xfrm>
            <a:off x="8627321" y="4632966"/>
            <a:ext cx="2770481" cy="265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706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89B5A0-7FC7-81DC-F141-3F3FDB0A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25" y="1129452"/>
            <a:ext cx="10290502" cy="2334611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592164C-E7C1-4A3F-4B2F-0BDAA2D9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82" y="443710"/>
            <a:ext cx="3804633" cy="685742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消融实验（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Copy-Paste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方向）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2D6FDF-83F0-4BDC-78DC-A9D8ED39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4" y="1381467"/>
            <a:ext cx="9492157" cy="5146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6A62D6-D5C3-4253-6586-9D9C1BBA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595" y="3954864"/>
            <a:ext cx="4755154" cy="195241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6FECF51-1853-709C-2D24-AF15B11962E6}"/>
              </a:ext>
            </a:extLst>
          </p:cNvPr>
          <p:cNvSpPr/>
          <p:nvPr/>
        </p:nvSpPr>
        <p:spPr>
          <a:xfrm>
            <a:off x="3674236" y="3164961"/>
            <a:ext cx="2668609" cy="264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D78BA9-D2F4-FB08-29FF-683D0F9134EB}"/>
              </a:ext>
            </a:extLst>
          </p:cNvPr>
          <p:cNvSpPr/>
          <p:nvPr/>
        </p:nvSpPr>
        <p:spPr>
          <a:xfrm>
            <a:off x="3674236" y="2394174"/>
            <a:ext cx="2668609" cy="181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62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592164C-E7C1-4A3F-4B2F-0BDAA2D9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82" y="443710"/>
            <a:ext cx="3804633" cy="68574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消融实验（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Mask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策略）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E2E149-6922-9686-9E17-CCB3F8CD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22" y="1483621"/>
            <a:ext cx="5467631" cy="1936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6747A5-50B1-C9F6-FD33-354DE4D8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22" y="3624364"/>
            <a:ext cx="5359675" cy="21464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037FBB-6328-42A6-0A3F-DEA85A741A2D}"/>
              </a:ext>
            </a:extLst>
          </p:cNvPr>
          <p:cNvSpPr txBox="1"/>
          <p:nvPr/>
        </p:nvSpPr>
        <p:spPr>
          <a:xfrm>
            <a:off x="6833852" y="2046495"/>
            <a:ext cx="3720385" cy="2541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随机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Mask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的性能最差，因为小的随机立方体仅包含图像的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不连贯的局部前景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，缺乏学习完整前景表示的能力。零中心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Mask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具有更好的前景信息完整性，其性能比随机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Mask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更好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771241-79B5-2DBC-D955-2F5DC696A9BB}"/>
              </a:ext>
            </a:extLst>
          </p:cNvPr>
          <p:cNvSpPr/>
          <p:nvPr/>
        </p:nvSpPr>
        <p:spPr>
          <a:xfrm>
            <a:off x="3549959" y="5042078"/>
            <a:ext cx="2533381" cy="206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79ACC2-084B-78FD-6131-5C68D3F11869}"/>
              </a:ext>
            </a:extLst>
          </p:cNvPr>
          <p:cNvSpPr/>
          <p:nvPr/>
        </p:nvSpPr>
        <p:spPr>
          <a:xfrm>
            <a:off x="3546162" y="4481890"/>
            <a:ext cx="2533381" cy="206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5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592164C-E7C1-4A3F-4B2F-0BDAA2D9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82" y="443710"/>
            <a:ext cx="3804633" cy="68574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消融实验（超参数设置）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CA43B7-AC32-71B9-973E-CA5EAAB07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60" y="1312662"/>
            <a:ext cx="8489132" cy="2116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AFF8B1-1AD6-FE66-4D8B-384C24F2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25" y="3801051"/>
            <a:ext cx="5044802" cy="24663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D3ABEFC-519D-4A73-14E7-6681A76CCC4A}"/>
              </a:ext>
            </a:extLst>
          </p:cNvPr>
          <p:cNvSpPr/>
          <p:nvPr/>
        </p:nvSpPr>
        <p:spPr>
          <a:xfrm>
            <a:off x="5567430" y="4668591"/>
            <a:ext cx="2533381" cy="206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522B58-9F97-C213-25D7-61A71ED29B2C}"/>
              </a:ext>
            </a:extLst>
          </p:cNvPr>
          <p:cNvSpPr/>
          <p:nvPr/>
        </p:nvSpPr>
        <p:spPr>
          <a:xfrm>
            <a:off x="5567429" y="5442307"/>
            <a:ext cx="2533381" cy="206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03F891-3EBF-C6AA-8B34-9E5A7C836504}"/>
              </a:ext>
            </a:extLst>
          </p:cNvPr>
          <p:cNvSpPr/>
          <p:nvPr/>
        </p:nvSpPr>
        <p:spPr>
          <a:xfrm>
            <a:off x="3517542" y="2388735"/>
            <a:ext cx="2438937" cy="225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851A80-F163-0CDF-3D89-81865122DDB5}"/>
              </a:ext>
            </a:extLst>
          </p:cNvPr>
          <p:cNvSpPr/>
          <p:nvPr/>
        </p:nvSpPr>
        <p:spPr>
          <a:xfrm>
            <a:off x="3423098" y="1893618"/>
            <a:ext cx="2533381" cy="206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9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FBCD14-053D-AA12-370F-52590D6A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95" y="0"/>
            <a:ext cx="1039961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0BBE336-4AFB-6239-5628-55B9BE3C49B3}"/>
              </a:ext>
            </a:extLst>
          </p:cNvPr>
          <p:cNvSpPr/>
          <p:nvPr/>
        </p:nvSpPr>
        <p:spPr>
          <a:xfrm>
            <a:off x="2064913" y="3116687"/>
            <a:ext cx="2565042" cy="19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35228D-230F-1BA9-E7BB-4C81526C8B03}"/>
              </a:ext>
            </a:extLst>
          </p:cNvPr>
          <p:cNvSpPr/>
          <p:nvPr/>
        </p:nvSpPr>
        <p:spPr>
          <a:xfrm>
            <a:off x="1148366" y="4415307"/>
            <a:ext cx="4067578" cy="19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B2374F-B04E-D543-CD59-1E04C4C1FC6A}"/>
              </a:ext>
            </a:extLst>
          </p:cNvPr>
          <p:cNvSpPr/>
          <p:nvPr/>
        </p:nvSpPr>
        <p:spPr>
          <a:xfrm>
            <a:off x="1148366" y="5153695"/>
            <a:ext cx="3481589" cy="19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C70157-9030-9FA6-E26F-55193961AADF}"/>
              </a:ext>
            </a:extLst>
          </p:cNvPr>
          <p:cNvSpPr/>
          <p:nvPr/>
        </p:nvSpPr>
        <p:spPr>
          <a:xfrm>
            <a:off x="1148366" y="3855075"/>
            <a:ext cx="1813776" cy="19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D1A24A-9F0E-C5AB-8A65-942E6AE7E7CC}"/>
              </a:ext>
            </a:extLst>
          </p:cNvPr>
          <p:cNvSpPr/>
          <p:nvPr/>
        </p:nvSpPr>
        <p:spPr>
          <a:xfrm>
            <a:off x="1148365" y="6432997"/>
            <a:ext cx="3481589" cy="19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3464BB-083C-7194-6EAE-3D050F313EF4}"/>
              </a:ext>
            </a:extLst>
          </p:cNvPr>
          <p:cNvSpPr/>
          <p:nvPr/>
        </p:nvSpPr>
        <p:spPr>
          <a:xfrm>
            <a:off x="1148364" y="5872765"/>
            <a:ext cx="1717185" cy="19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0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83ADA9C-68E5-BA52-DE63-CE303CC06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67" y="0"/>
            <a:ext cx="9008866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084E990-5947-8473-CB58-653004271F69}"/>
              </a:ext>
            </a:extLst>
          </p:cNvPr>
          <p:cNvSpPr/>
          <p:nvPr/>
        </p:nvSpPr>
        <p:spPr>
          <a:xfrm>
            <a:off x="5175161" y="470079"/>
            <a:ext cx="925132" cy="21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A2B1B0-3C9E-239F-D75F-C8E47FBD2003}"/>
              </a:ext>
            </a:extLst>
          </p:cNvPr>
          <p:cNvSpPr/>
          <p:nvPr/>
        </p:nvSpPr>
        <p:spPr>
          <a:xfrm>
            <a:off x="3930204" y="3322749"/>
            <a:ext cx="925132" cy="21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44B123-8024-746E-64CB-8A0DB90F8FD8}"/>
              </a:ext>
            </a:extLst>
          </p:cNvPr>
          <p:cNvSpPr/>
          <p:nvPr/>
        </p:nvSpPr>
        <p:spPr>
          <a:xfrm>
            <a:off x="5720367" y="1313647"/>
            <a:ext cx="925132" cy="21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D19E0C-5FEE-CEF2-B614-8C2886A84C7D}"/>
              </a:ext>
            </a:extLst>
          </p:cNvPr>
          <p:cNvSpPr/>
          <p:nvPr/>
        </p:nvSpPr>
        <p:spPr>
          <a:xfrm>
            <a:off x="4181341" y="2097110"/>
            <a:ext cx="925132" cy="21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C8BFB3-BE46-A118-68C3-A969BDB156EB}"/>
              </a:ext>
            </a:extLst>
          </p:cNvPr>
          <p:cNvSpPr/>
          <p:nvPr/>
        </p:nvSpPr>
        <p:spPr>
          <a:xfrm>
            <a:off x="4986271" y="2515673"/>
            <a:ext cx="925132" cy="21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D16EE1-15A1-1F90-4739-F44C72B6FC0C}"/>
              </a:ext>
            </a:extLst>
          </p:cNvPr>
          <p:cNvSpPr/>
          <p:nvPr/>
        </p:nvSpPr>
        <p:spPr>
          <a:xfrm>
            <a:off x="6538175" y="2902039"/>
            <a:ext cx="925132" cy="21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5FAA31-CAD3-90BB-0BB2-E7F4A6069BFC}"/>
              </a:ext>
            </a:extLst>
          </p:cNvPr>
          <p:cNvSpPr/>
          <p:nvPr/>
        </p:nvSpPr>
        <p:spPr>
          <a:xfrm>
            <a:off x="5327561" y="622479"/>
            <a:ext cx="925132" cy="21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5DB67C-D692-6292-D1F7-7EB9DA5F7869}"/>
              </a:ext>
            </a:extLst>
          </p:cNvPr>
          <p:cNvSpPr/>
          <p:nvPr/>
        </p:nvSpPr>
        <p:spPr>
          <a:xfrm>
            <a:off x="4895046" y="3777803"/>
            <a:ext cx="925132" cy="212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43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5A932B21-8C97-80F5-C4D5-4B06DCB4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36" y="1130210"/>
            <a:ext cx="6059975" cy="4604202"/>
          </a:xfrm>
          <a:prstGeom prst="rect">
            <a:avLst/>
          </a:prstGeom>
        </p:spPr>
      </p:pic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3F837E8-FD48-E347-6BE6-7B7B8BF84983}"/>
              </a:ext>
            </a:extLst>
          </p:cNvPr>
          <p:cNvSpPr txBox="1"/>
          <p:nvPr/>
        </p:nvSpPr>
        <p:spPr>
          <a:xfrm>
            <a:off x="7907627" y="871146"/>
            <a:ext cx="3876541" cy="5271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ea typeface="黑体" panose="02010609060101010101" pitchFamily="49" charset="-122"/>
              </a:rPr>
              <a:t>研究背景</a:t>
            </a:r>
            <a:endParaRPr lang="en-US" altLang="zh-CN" sz="2400" dirty="0">
              <a:ea typeface="黑体" panose="02010609060101010101" pitchFamily="49" charset="-122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latin typeface="+mn-ea"/>
              </a:rPr>
              <a:t>有标注图像和未标注图像之间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数据分布不均匀</a:t>
            </a:r>
            <a:endParaRPr lang="en-US" altLang="zh-CN" b="1" dirty="0">
              <a:solidFill>
                <a:srgbClr val="FF0000"/>
              </a:solidFill>
              <a:latin typeface="+mn-ea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latin typeface="+mn-ea"/>
              </a:rPr>
              <a:t>训练集遵循 </a:t>
            </a:r>
            <a:r>
              <a:rPr lang="en-US" altLang="zh-CN" dirty="0">
                <a:latin typeface="+mn-ea"/>
              </a:rPr>
              <a:t>(a) </a:t>
            </a:r>
            <a:r>
              <a:rPr lang="zh-CN" altLang="en-US" dirty="0">
                <a:latin typeface="+mn-ea"/>
              </a:rPr>
              <a:t>中的潜在分布，但是其中少量标注数据和未标注数据的经验分布分别为 </a:t>
            </a:r>
            <a:r>
              <a:rPr lang="en-US" altLang="zh-CN" dirty="0">
                <a:latin typeface="+mn-ea"/>
              </a:rPr>
              <a:t>(b) </a:t>
            </a:r>
            <a:r>
              <a:rPr lang="zh-CN" altLang="en-US" dirty="0">
                <a:latin typeface="+mn-ea"/>
              </a:rPr>
              <a:t>和 </a:t>
            </a:r>
            <a:r>
              <a:rPr lang="en-US" altLang="zh-CN" dirty="0">
                <a:latin typeface="+mn-ea"/>
              </a:rPr>
              <a:t>(c)</a:t>
            </a: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使用少量标注数据来构建整个数据集的精确分布十分困难</a:t>
            </a:r>
            <a:endParaRPr lang="en-US" altLang="zh-CN" b="1" dirty="0">
              <a:solidFill>
                <a:srgbClr val="FF0000"/>
              </a:solidFill>
              <a:latin typeface="+mn-ea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latin typeface="+mn-ea"/>
              </a:rPr>
              <a:t>使用本文方法 </a:t>
            </a:r>
            <a:r>
              <a:rPr lang="en-US" altLang="zh-CN" dirty="0">
                <a:latin typeface="+mn-ea"/>
              </a:rPr>
              <a:t>BCP </a:t>
            </a:r>
            <a:r>
              <a:rPr lang="zh-CN" altLang="en-US" dirty="0">
                <a:latin typeface="+mn-ea"/>
              </a:rPr>
              <a:t>可以使标注和未标注数据特征的经验分布一致 </a:t>
            </a:r>
            <a:r>
              <a:rPr lang="en-US" altLang="zh-CN" dirty="0">
                <a:latin typeface="+mn-ea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0317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2E9D345-9F87-B0F3-E457-A2F04C39D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45" y="448731"/>
            <a:ext cx="2225535" cy="60456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Self-training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825CF2F-6366-4299-9184-78435F4AE343}"/>
              </a:ext>
            </a:extLst>
          </p:cNvPr>
          <p:cNvGrpSpPr/>
          <p:nvPr/>
        </p:nvGrpSpPr>
        <p:grpSpPr>
          <a:xfrm>
            <a:off x="2737834" y="1495617"/>
            <a:ext cx="1013137" cy="896293"/>
            <a:chOff x="2148625" y="4502240"/>
            <a:chExt cx="1013137" cy="896293"/>
          </a:xfrm>
        </p:grpSpPr>
        <p:pic>
          <p:nvPicPr>
            <p:cNvPr id="9" name="图片 8" descr="卡通人物&#10;&#10;低可信度描述已自动生成">
              <a:extLst>
                <a:ext uri="{FF2B5EF4-FFF2-40B4-BE49-F238E27FC236}">
                  <a16:creationId xmlns:a16="http://schemas.microsoft.com/office/drawing/2014/main" id="{0D25F31B-6CF6-2A28-DCEB-57597B6A9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852" y="4502240"/>
              <a:ext cx="496910" cy="526961"/>
            </a:xfrm>
            <a:prstGeom prst="rect">
              <a:avLst/>
            </a:prstGeom>
          </p:spPr>
        </p:pic>
        <p:pic>
          <p:nvPicPr>
            <p:cNvPr id="11" name="图片 10" descr="图片包含 桌子&#10;&#10;描述已自动生成">
              <a:extLst>
                <a:ext uri="{FF2B5EF4-FFF2-40B4-BE49-F238E27FC236}">
                  <a16:creationId xmlns:a16="http://schemas.microsoft.com/office/drawing/2014/main" id="{39630550-3D90-E1E7-0848-F990F1C7D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625" y="4502240"/>
              <a:ext cx="496910" cy="52696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983DF16-71C1-A430-11A2-4EA9EFDF8076}"/>
                </a:ext>
              </a:extLst>
            </p:cNvPr>
            <p:cNvSpPr txBox="1"/>
            <p:nvPr/>
          </p:nvSpPr>
          <p:spPr>
            <a:xfrm>
              <a:off x="2228043" y="5029201"/>
              <a:ext cx="873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labeled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DC2A1C1-BEAC-12D3-5763-D166D56179DA}"/>
              </a:ext>
            </a:extLst>
          </p:cNvPr>
          <p:cNvSpPr/>
          <p:nvPr/>
        </p:nvSpPr>
        <p:spPr>
          <a:xfrm>
            <a:off x="2737834" y="3069464"/>
            <a:ext cx="1068946" cy="526961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模型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17374B3-53E5-260E-409F-185A877F1BB6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3254061" y="2391910"/>
            <a:ext cx="18246" cy="677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BA6EB2C-C2CE-6544-184E-EC8A088C15F9}"/>
              </a:ext>
            </a:extLst>
          </p:cNvPr>
          <p:cNvGrpSpPr/>
          <p:nvPr/>
        </p:nvGrpSpPr>
        <p:grpSpPr>
          <a:xfrm>
            <a:off x="901575" y="3059661"/>
            <a:ext cx="1087155" cy="894932"/>
            <a:chOff x="1433366" y="2903400"/>
            <a:chExt cx="1087155" cy="894932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70A4691-8ED3-6355-6D1C-A837BD54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14144" y="2903400"/>
              <a:ext cx="525600" cy="5256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C5B81A6-F5E0-E5BC-EA45-E5D18FBF2904}"/>
                </a:ext>
              </a:extLst>
            </p:cNvPr>
            <p:cNvSpPr txBox="1"/>
            <p:nvPr/>
          </p:nvSpPr>
          <p:spPr>
            <a:xfrm>
              <a:off x="1433366" y="3429000"/>
              <a:ext cx="1087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unlabeled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EE4BB7A-D367-8C59-B4D0-FE5D9CA76F0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898855" y="3332944"/>
            <a:ext cx="83897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2354A09-29E6-7E13-DCB5-60CEB5C68659}"/>
              </a:ext>
            </a:extLst>
          </p:cNvPr>
          <p:cNvGrpSpPr/>
          <p:nvPr/>
        </p:nvGrpSpPr>
        <p:grpSpPr>
          <a:xfrm>
            <a:off x="4422924" y="3032733"/>
            <a:ext cx="1471373" cy="921860"/>
            <a:chOff x="1433365" y="2903400"/>
            <a:chExt cx="1471373" cy="92186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64DB37C8-8C30-0788-8090-1BC5CC21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06252" y="2903400"/>
              <a:ext cx="525600" cy="525600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2A118C2-AA75-55A7-8C50-2AB966BAF380}"/>
                </a:ext>
              </a:extLst>
            </p:cNvPr>
            <p:cNvSpPr txBox="1"/>
            <p:nvPr/>
          </p:nvSpPr>
          <p:spPr>
            <a:xfrm>
              <a:off x="1433365" y="3455928"/>
              <a:ext cx="1471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pseudo-label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B78FA0B-122B-4A16-C2C5-E83B8DDB051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806780" y="3332945"/>
            <a:ext cx="898129" cy="118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346DDCA-35D8-D39A-2DBF-1688E250A6F0}"/>
              </a:ext>
            </a:extLst>
          </p:cNvPr>
          <p:cNvGrpSpPr/>
          <p:nvPr/>
        </p:nvGrpSpPr>
        <p:grpSpPr>
          <a:xfrm>
            <a:off x="2352136" y="4580107"/>
            <a:ext cx="1859657" cy="1176130"/>
            <a:chOff x="1735023" y="4517265"/>
            <a:chExt cx="1859657" cy="1176130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36A4C67-AB76-B72F-A12E-BDFC3F246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64852" y="4517265"/>
              <a:ext cx="496910" cy="49691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45E2CAF8-CC65-F768-C521-ECDAE0902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8625" y="4517265"/>
              <a:ext cx="496910" cy="496910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466CA65-51DF-CA15-AB50-0B501C59D747}"/>
                </a:ext>
              </a:extLst>
            </p:cNvPr>
            <p:cNvSpPr txBox="1"/>
            <p:nvPr/>
          </p:nvSpPr>
          <p:spPr>
            <a:xfrm>
              <a:off x="1735023" y="5047064"/>
              <a:ext cx="18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unlabeled with pseudo-label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AEA70CC-5B6D-9403-EC87-129243F7541F}"/>
              </a:ext>
            </a:extLst>
          </p:cNvPr>
          <p:cNvCxnSpPr>
            <a:cxnSpLocks/>
            <a:stCxn id="31" idx="3"/>
            <a:endCxn id="48" idx="0"/>
          </p:cNvCxnSpPr>
          <p:nvPr/>
        </p:nvCxnSpPr>
        <p:spPr>
          <a:xfrm>
            <a:off x="1988730" y="3769927"/>
            <a:ext cx="1025463" cy="810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D908385-FD27-2A6F-3EAA-A998254A61D4}"/>
              </a:ext>
            </a:extLst>
          </p:cNvPr>
          <p:cNvCxnSpPr>
            <a:cxnSpLocks/>
            <a:stCxn id="38" idx="1"/>
            <a:endCxn id="47" idx="0"/>
          </p:cNvCxnSpPr>
          <p:nvPr/>
        </p:nvCxnSpPr>
        <p:spPr>
          <a:xfrm flipH="1">
            <a:off x="3530420" y="3769927"/>
            <a:ext cx="892504" cy="810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62EB951D-7F12-8209-DA0F-92D49F9F4AD6}"/>
              </a:ext>
            </a:extLst>
          </p:cNvPr>
          <p:cNvCxnSpPr>
            <a:cxnSpLocks/>
          </p:cNvCxnSpPr>
          <p:nvPr/>
        </p:nvCxnSpPr>
        <p:spPr>
          <a:xfrm>
            <a:off x="4131434" y="4846426"/>
            <a:ext cx="11900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31C2861-9AEA-AE57-5E6A-35B71524CC1E}"/>
              </a:ext>
            </a:extLst>
          </p:cNvPr>
          <p:cNvGrpSpPr/>
          <p:nvPr/>
        </p:nvGrpSpPr>
        <p:grpSpPr>
          <a:xfrm>
            <a:off x="5255269" y="4572652"/>
            <a:ext cx="1859657" cy="1453129"/>
            <a:chOff x="1735023" y="4517265"/>
            <a:chExt cx="1859657" cy="1453129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7DC35057-BD30-7A86-EA94-98AF8FFDF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64852" y="4517265"/>
              <a:ext cx="496910" cy="496910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5CFFE56E-50D3-7C1C-EECD-41A0C891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8625" y="4517265"/>
              <a:ext cx="496910" cy="496910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6ECA8BC9-D97E-24A4-9F4E-DE5E044E2472}"/>
                </a:ext>
              </a:extLst>
            </p:cNvPr>
            <p:cNvSpPr txBox="1"/>
            <p:nvPr/>
          </p:nvSpPr>
          <p:spPr>
            <a:xfrm>
              <a:off x="1735023" y="5047064"/>
              <a:ext cx="18596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unlabeled with pseudo-label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4BBC6DA5-AC99-A3D1-CB5A-41BFA3CF33C5}"/>
              </a:ext>
            </a:extLst>
          </p:cNvPr>
          <p:cNvSpPr txBox="1"/>
          <p:nvPr/>
        </p:nvSpPr>
        <p:spPr>
          <a:xfrm>
            <a:off x="3272306" y="2499022"/>
            <a:ext cx="103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pre-train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67D9891-3229-A7E5-532F-80A2421F9374}"/>
              </a:ext>
            </a:extLst>
          </p:cNvPr>
          <p:cNvSpPr txBox="1"/>
          <p:nvPr/>
        </p:nvSpPr>
        <p:spPr>
          <a:xfrm>
            <a:off x="4117177" y="4493432"/>
            <a:ext cx="1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confidence score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D8E7C25-DD31-EA96-F6E5-336443AB06C2}"/>
              </a:ext>
            </a:extLst>
          </p:cNvPr>
          <p:cNvGrpSpPr/>
          <p:nvPr/>
        </p:nvGrpSpPr>
        <p:grpSpPr>
          <a:xfrm>
            <a:off x="5659212" y="1495617"/>
            <a:ext cx="1013137" cy="1158267"/>
            <a:chOff x="2148625" y="4517265"/>
            <a:chExt cx="1013137" cy="1158267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BE7B6B4D-960C-5CB5-DF08-87AA9B619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64852" y="4517265"/>
              <a:ext cx="496910" cy="496910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65EE6B32-9B5A-26A9-2444-16420EC9B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8625" y="4517265"/>
              <a:ext cx="496910" cy="496910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9302A60-DFD6-BE97-C16A-9C6917E4B95C}"/>
                </a:ext>
              </a:extLst>
            </p:cNvPr>
            <p:cNvSpPr txBox="1"/>
            <p:nvPr/>
          </p:nvSpPr>
          <p:spPr>
            <a:xfrm>
              <a:off x="2228043" y="5029201"/>
              <a:ext cx="873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labeled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080DDBA4-0EC2-AE6F-AB2D-AF8E0D4E8A52}"/>
              </a:ext>
            </a:extLst>
          </p:cNvPr>
          <p:cNvCxnSpPr>
            <a:stCxn id="9" idx="3"/>
            <a:endCxn id="67" idx="1"/>
          </p:cNvCxnSpPr>
          <p:nvPr/>
        </p:nvCxnSpPr>
        <p:spPr>
          <a:xfrm flipV="1">
            <a:off x="3750971" y="1744072"/>
            <a:ext cx="1908241" cy="15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373D74FE-9058-E44A-FE9C-4C08B1E9E460}"/>
              </a:ext>
            </a:extLst>
          </p:cNvPr>
          <p:cNvCxnSpPr>
            <a:cxnSpLocks/>
            <a:endCxn id="68" idx="2"/>
          </p:cNvCxnSpPr>
          <p:nvPr/>
        </p:nvCxnSpPr>
        <p:spPr>
          <a:xfrm flipH="1" flipV="1">
            <a:off x="6175439" y="2653884"/>
            <a:ext cx="10023" cy="1763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0EF74069-E7B1-A407-5827-BA1E4F3B1602}"/>
              </a:ext>
            </a:extLst>
          </p:cNvPr>
          <p:cNvCxnSpPr>
            <a:cxnSpLocks/>
          </p:cNvCxnSpPr>
          <p:nvPr/>
        </p:nvCxnSpPr>
        <p:spPr>
          <a:xfrm flipH="1">
            <a:off x="3806780" y="2079070"/>
            <a:ext cx="1796623" cy="10440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381634C1-5504-7419-E0E9-F64A75E28065}"/>
              </a:ext>
            </a:extLst>
          </p:cNvPr>
          <p:cNvSpPr txBox="1"/>
          <p:nvPr/>
        </p:nvSpPr>
        <p:spPr>
          <a:xfrm>
            <a:off x="7500499" y="2050895"/>
            <a:ext cx="3808389" cy="2543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800" dirty="0">
                <a:latin typeface="+mn-ea"/>
              </a:rPr>
              <a:t>利用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有标注数据训练模型</a:t>
            </a:r>
            <a:r>
              <a:rPr lang="zh-CN" altLang="en-US" sz="1800" dirty="0">
                <a:latin typeface="+mn-ea"/>
              </a:rPr>
              <a:t>，并用于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为未标注数据生成伪标签</a:t>
            </a:r>
            <a:endParaRPr lang="en-US" altLang="zh-CN" b="1" dirty="0">
              <a:solidFill>
                <a:srgbClr val="FF0000"/>
              </a:solidFill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800" dirty="0">
                <a:latin typeface="+mn-ea"/>
              </a:rPr>
              <a:t>使用阈值过滤部分伪标签后，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将有标注数据和伪标注数据重新用于训练模型</a:t>
            </a:r>
            <a:endParaRPr lang="en-US" altLang="zh-CN" b="1" dirty="0">
              <a:solidFill>
                <a:srgbClr val="FF0000"/>
              </a:solidFill>
              <a:latin typeface="+mn-ea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800" dirty="0">
                <a:latin typeface="+mn-ea"/>
              </a:rPr>
              <a:t>不断迭代上述过程，直至收敛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41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2E9D345-9F87-B0F3-E457-A2F04C39D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545" y="448731"/>
            <a:ext cx="2225535" cy="60456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Mean teacher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825CF2F-6366-4299-9184-78435F4AE343}"/>
              </a:ext>
            </a:extLst>
          </p:cNvPr>
          <p:cNvGrpSpPr/>
          <p:nvPr/>
        </p:nvGrpSpPr>
        <p:grpSpPr>
          <a:xfrm>
            <a:off x="966595" y="3926984"/>
            <a:ext cx="1013137" cy="896293"/>
            <a:chOff x="2148625" y="4502240"/>
            <a:chExt cx="1013137" cy="896293"/>
          </a:xfrm>
        </p:grpSpPr>
        <p:pic>
          <p:nvPicPr>
            <p:cNvPr id="9" name="图片 8" descr="卡通人物&#10;&#10;低可信度描述已自动生成">
              <a:extLst>
                <a:ext uri="{FF2B5EF4-FFF2-40B4-BE49-F238E27FC236}">
                  <a16:creationId xmlns:a16="http://schemas.microsoft.com/office/drawing/2014/main" id="{0D25F31B-6CF6-2A28-DCEB-57597B6A9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852" y="4502240"/>
              <a:ext cx="496910" cy="526961"/>
            </a:xfrm>
            <a:prstGeom prst="rect">
              <a:avLst/>
            </a:prstGeom>
          </p:spPr>
        </p:pic>
        <p:pic>
          <p:nvPicPr>
            <p:cNvPr id="11" name="图片 10" descr="图片包含 桌子&#10;&#10;描述已自动生成">
              <a:extLst>
                <a:ext uri="{FF2B5EF4-FFF2-40B4-BE49-F238E27FC236}">
                  <a16:creationId xmlns:a16="http://schemas.microsoft.com/office/drawing/2014/main" id="{39630550-3D90-E1E7-0848-F990F1C7D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625" y="4502240"/>
              <a:ext cx="496910" cy="52696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983DF16-71C1-A430-11A2-4EA9EFDF8076}"/>
                </a:ext>
              </a:extLst>
            </p:cNvPr>
            <p:cNvSpPr txBox="1"/>
            <p:nvPr/>
          </p:nvSpPr>
          <p:spPr>
            <a:xfrm>
              <a:off x="2228043" y="5029201"/>
              <a:ext cx="873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labeled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DC2A1C1-BEAC-12D3-5763-D166D56179DA}"/>
              </a:ext>
            </a:extLst>
          </p:cNvPr>
          <p:cNvSpPr/>
          <p:nvPr/>
        </p:nvSpPr>
        <p:spPr>
          <a:xfrm>
            <a:off x="3052994" y="3449391"/>
            <a:ext cx="1068946" cy="1058215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BA6EB2C-C2CE-6544-184E-EC8A088C15F9}"/>
              </a:ext>
            </a:extLst>
          </p:cNvPr>
          <p:cNvGrpSpPr/>
          <p:nvPr/>
        </p:nvGrpSpPr>
        <p:grpSpPr>
          <a:xfrm>
            <a:off x="892577" y="1752455"/>
            <a:ext cx="1087155" cy="894932"/>
            <a:chOff x="1433366" y="2903400"/>
            <a:chExt cx="1087155" cy="894932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70A4691-8ED3-6355-6D1C-A837BD54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14144" y="2903400"/>
              <a:ext cx="525600" cy="5256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C5B81A6-F5E0-E5BC-EA45-E5D18FBF2904}"/>
                </a:ext>
              </a:extLst>
            </p:cNvPr>
            <p:cNvSpPr txBox="1"/>
            <p:nvPr/>
          </p:nvSpPr>
          <p:spPr>
            <a:xfrm>
              <a:off x="1433366" y="3429000"/>
              <a:ext cx="1087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unlabeled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381634C1-5504-7419-E0E9-F64A75E28065}"/>
              </a:ext>
            </a:extLst>
          </p:cNvPr>
          <p:cNvSpPr txBox="1"/>
          <p:nvPr/>
        </p:nvSpPr>
        <p:spPr>
          <a:xfrm>
            <a:off x="7275712" y="1370069"/>
            <a:ext cx="3808389" cy="378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1800" dirty="0">
                <a:latin typeface="+mn-ea"/>
              </a:rPr>
              <a:t>采用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一致性损失</a:t>
            </a:r>
            <a:r>
              <a:rPr lang="zh-CN" altLang="en-US" sz="1800" dirty="0">
                <a:latin typeface="+mn-ea"/>
              </a:rPr>
              <a:t>来监督具有强增广的未标注数据，类似于使用 </a:t>
            </a:r>
            <a:r>
              <a:rPr lang="en-US" altLang="zh-CN" sz="1800" dirty="0">
                <a:latin typeface="+mn-ea"/>
              </a:rPr>
              <a:t>Ground Truth </a:t>
            </a:r>
            <a:r>
              <a:rPr lang="zh-CN" altLang="en-US" sz="1800" dirty="0">
                <a:latin typeface="+mn-ea"/>
              </a:rPr>
              <a:t>监督标注数据</a:t>
            </a:r>
            <a:endParaRPr lang="en-US" altLang="zh-CN" sz="1800" dirty="0">
              <a:latin typeface="+mn-ea"/>
            </a:endParaRPr>
          </a:p>
          <a:p>
            <a:pPr indent="457200" algn="just">
              <a:lnSpc>
                <a:spcPct val="150000"/>
              </a:lnSpc>
            </a:pPr>
            <a:r>
              <a:rPr lang="zh-CN" altLang="en-US" sz="1800" dirty="0">
                <a:latin typeface="+mn-ea"/>
              </a:rPr>
              <a:t>大多数现有的半监督学习方法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对标注和未标注数据使用不同的学习方法</a:t>
            </a:r>
            <a:r>
              <a:rPr lang="zh-CN" altLang="en-US" sz="1800" dirty="0">
                <a:latin typeface="+mn-ea"/>
              </a:rPr>
              <a:t>，经常导致从标注数据中学习到的大量知识被丢弃，以及标注和未标注数据之间的经验分布不匹配</a:t>
            </a:r>
            <a:endParaRPr lang="en-US" altLang="zh-CN" sz="1800" dirty="0">
              <a:latin typeface="+mn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5689F44-9D1E-C93D-18BE-7B56D2AA2C44}"/>
              </a:ext>
            </a:extLst>
          </p:cNvPr>
          <p:cNvSpPr/>
          <p:nvPr/>
        </p:nvSpPr>
        <p:spPr>
          <a:xfrm>
            <a:off x="3052994" y="1751774"/>
            <a:ext cx="1068946" cy="526961"/>
          </a:xfrm>
          <a:prstGeom prst="round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5FB5D54-68B2-A38F-FDC9-FC929DB400A8}"/>
              </a:ext>
            </a:extLst>
          </p:cNvPr>
          <p:cNvCxnSpPr>
            <a:stCxn id="30" idx="3"/>
            <a:endCxn id="2" idx="1"/>
          </p:cNvCxnSpPr>
          <p:nvPr/>
        </p:nvCxnSpPr>
        <p:spPr>
          <a:xfrm>
            <a:off x="1698955" y="2015255"/>
            <a:ext cx="1354039" cy="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F1E44CD-C505-0600-214B-8D3D99AD5BD9}"/>
              </a:ext>
            </a:extLst>
          </p:cNvPr>
          <p:cNvCxnSpPr>
            <a:cxnSpLocks/>
            <a:stCxn id="16" idx="0"/>
            <a:endCxn id="2" idx="2"/>
          </p:cNvCxnSpPr>
          <p:nvPr/>
        </p:nvCxnSpPr>
        <p:spPr>
          <a:xfrm flipV="1">
            <a:off x="3587467" y="2278735"/>
            <a:ext cx="0" cy="1170656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97974EC-3382-7DA7-F7A8-E4AA07D7F43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979732" y="4190464"/>
            <a:ext cx="1073262" cy="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779D3E7-8EA9-602C-EF7E-9FEF20EDA7CD}"/>
              </a:ext>
            </a:extLst>
          </p:cNvPr>
          <p:cNvSpPr txBox="1"/>
          <p:nvPr/>
        </p:nvSpPr>
        <p:spPr>
          <a:xfrm>
            <a:off x="3578594" y="2621030"/>
            <a:ext cx="7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EMA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542C300-9671-69AB-AC43-7C76291C116E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121940" y="4190464"/>
            <a:ext cx="903711" cy="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29CF630-66C6-E1A8-D0FF-60D1D08A61A5}"/>
              </a:ext>
            </a:extLst>
          </p:cNvPr>
          <p:cNvSpPr txBox="1"/>
          <p:nvPr/>
        </p:nvSpPr>
        <p:spPr>
          <a:xfrm>
            <a:off x="5025651" y="3867298"/>
            <a:ext cx="150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classification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loss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E67974B-AEB1-7D0C-0961-D034A6D771AB}"/>
              </a:ext>
            </a:extLst>
          </p:cNvPr>
          <p:cNvCxnSpPr>
            <a:cxnSpLocks/>
            <a:stCxn id="2" idx="3"/>
            <a:endCxn id="77" idx="1"/>
          </p:cNvCxnSpPr>
          <p:nvPr/>
        </p:nvCxnSpPr>
        <p:spPr>
          <a:xfrm>
            <a:off x="4121940" y="2015255"/>
            <a:ext cx="826166" cy="10443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82EB1C1D-7680-37CF-5940-64B8B0383543}"/>
              </a:ext>
            </a:extLst>
          </p:cNvPr>
          <p:cNvCxnSpPr>
            <a:stCxn id="30" idx="3"/>
            <a:endCxn id="16" idx="1"/>
          </p:cNvCxnSpPr>
          <p:nvPr/>
        </p:nvCxnSpPr>
        <p:spPr>
          <a:xfrm>
            <a:off x="1698955" y="2015255"/>
            <a:ext cx="1354039" cy="1963244"/>
          </a:xfrm>
          <a:prstGeom prst="bentConnector3">
            <a:avLst>
              <a:gd name="adj1" fmla="val 45720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8D4F84CC-FCEB-77BC-C835-03621A7D012B}"/>
              </a:ext>
            </a:extLst>
          </p:cNvPr>
          <p:cNvCxnSpPr>
            <a:cxnSpLocks/>
            <a:stCxn id="16" idx="3"/>
            <a:endCxn id="77" idx="1"/>
          </p:cNvCxnSpPr>
          <p:nvPr/>
        </p:nvCxnSpPr>
        <p:spPr>
          <a:xfrm flipV="1">
            <a:off x="4121940" y="2025698"/>
            <a:ext cx="826166" cy="195280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01CFA9FE-BB99-9346-9747-9DA628D9D723}"/>
              </a:ext>
            </a:extLst>
          </p:cNvPr>
          <p:cNvSpPr txBox="1"/>
          <p:nvPr/>
        </p:nvSpPr>
        <p:spPr>
          <a:xfrm>
            <a:off x="4948106" y="1702532"/>
            <a:ext cx="150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consistency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loss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17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A34372-25BC-9248-0361-D790CA55D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297"/>
            <a:ext cx="6773214" cy="497401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dirty="0" err="1">
                <a:latin typeface="+mn-ea"/>
              </a:rPr>
              <a:t>CutMix</a:t>
            </a:r>
            <a:r>
              <a:rPr lang="en-US" altLang="zh-CN" sz="1800" dirty="0">
                <a:latin typeface="+mn-ea"/>
              </a:rPr>
              <a:t> </a:t>
            </a:r>
            <a:r>
              <a:rPr lang="zh-CN" altLang="en-US" sz="1800" dirty="0">
                <a:latin typeface="+mn-ea"/>
              </a:rPr>
              <a:t>是一种简单而强大的数据增强方式，也被称为 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Copy-Paste</a:t>
            </a:r>
            <a:r>
              <a:rPr lang="zh-CN" altLang="en-US" sz="1800" dirty="0">
                <a:latin typeface="+mn-ea"/>
              </a:rPr>
              <a:t>。它促使无标注数据从标注数据中学习共享的语义信息，因为同一张图中的像素共享语义更接近。在半监督学习中，无标注数据的</a:t>
            </a:r>
            <a:r>
              <a:rPr lang="zh-CN" altLang="en-US" sz="1800" b="1" dirty="0">
                <a:latin typeface="+mn-ea"/>
              </a:rPr>
              <a:t>强弱增强对之</a:t>
            </a:r>
            <a:r>
              <a:rPr lang="zh-CN" altLang="en-US" sz="1800" dirty="0">
                <a:latin typeface="+mn-ea"/>
              </a:rPr>
              <a:t>间的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强制一致性</a:t>
            </a:r>
            <a:r>
              <a:rPr lang="zh-CN" altLang="en-US" sz="1800" dirty="0">
                <a:latin typeface="+mn-ea"/>
              </a:rPr>
              <a:t>被广泛使用，通常使用 </a:t>
            </a:r>
            <a:r>
              <a:rPr lang="en-US" altLang="zh-CN" sz="1800" dirty="0">
                <a:latin typeface="+mn-ea"/>
              </a:rPr>
              <a:t>CP </a:t>
            </a:r>
            <a:r>
              <a:rPr lang="zh-CN" altLang="en-US" sz="1800" dirty="0">
                <a:latin typeface="+mn-ea"/>
              </a:rPr>
              <a:t>作为强增强</a:t>
            </a:r>
            <a:endParaRPr lang="en-US" altLang="zh-CN" sz="18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latin typeface="+mn-ea"/>
              </a:rPr>
              <a:t>但现有的 </a:t>
            </a:r>
            <a:r>
              <a:rPr lang="en-US" altLang="zh-CN" sz="1800" dirty="0">
                <a:latin typeface="+mn-ea"/>
              </a:rPr>
              <a:t>CP </a:t>
            </a:r>
            <a:r>
              <a:rPr lang="zh-CN" altLang="en-US" sz="1800" dirty="0">
                <a:latin typeface="+mn-ea"/>
              </a:rPr>
              <a:t>方法只考虑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交叉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CP 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未标记数据</a:t>
            </a:r>
            <a:r>
              <a:rPr lang="zh-CN" altLang="en-US" sz="1800" dirty="0">
                <a:latin typeface="+mn-ea"/>
              </a:rPr>
              <a:t>，或者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简单地从标注数据中复制切片作为前景并粘贴到另一个数据中</a:t>
            </a:r>
            <a:r>
              <a:rPr lang="zh-CN" altLang="en-US" sz="1800" dirty="0">
                <a:latin typeface="+mn-ea"/>
              </a:rPr>
              <a:t>。他们忽略了为标注和无标注数据设计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一致的学习策略</a:t>
            </a:r>
            <a:r>
              <a:rPr lang="zh-CN" altLang="en-US" sz="1800" dirty="0">
                <a:latin typeface="+mn-ea"/>
              </a:rPr>
              <a:t>，这阻碍了分布差距的缩小</a:t>
            </a:r>
            <a:endParaRPr lang="en-US" altLang="zh-CN" sz="18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latin typeface="+mn-ea"/>
              </a:rPr>
              <a:t>同时，</a:t>
            </a:r>
            <a:r>
              <a:rPr lang="en-US" altLang="zh-CN" sz="1800" dirty="0">
                <a:latin typeface="+mn-ea"/>
              </a:rPr>
              <a:t>CP </a:t>
            </a:r>
            <a:r>
              <a:rPr lang="zh-CN" altLang="en-US" sz="1800" dirty="0">
                <a:latin typeface="+mn-ea"/>
              </a:rPr>
              <a:t>试图通过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增加未标记数据的多样性</a:t>
            </a:r>
            <a:r>
              <a:rPr lang="zh-CN" altLang="en-US" sz="1800" dirty="0">
                <a:latin typeface="+mn-ea"/>
              </a:rPr>
              <a:t>来增强网络的泛化，但由于 </a:t>
            </a:r>
            <a:r>
              <a:rPr lang="en-US" altLang="zh-CN" sz="1800" dirty="0" err="1">
                <a:latin typeface="+mn-ea"/>
              </a:rPr>
              <a:t>CutMix</a:t>
            </a:r>
            <a:r>
              <a:rPr lang="en-US" altLang="zh-CN" sz="1800" dirty="0">
                <a:latin typeface="+mn-ea"/>
              </a:rPr>
              <a:t> </a:t>
            </a:r>
            <a:r>
              <a:rPr lang="zh-CN" altLang="en-US" sz="1800" dirty="0">
                <a:latin typeface="+mn-ea"/>
              </a:rPr>
              <a:t>图像仅由低精度的伪标签进行监督，因此很难实现高性能，可以使用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更精确的监督</a:t>
            </a:r>
            <a:r>
              <a:rPr lang="zh-CN" altLang="en-US" sz="1800" dirty="0">
                <a:latin typeface="+mn-ea"/>
              </a:rPr>
              <a:t>来帮助网络分割被 </a:t>
            </a:r>
            <a:r>
              <a:rPr lang="en-US" altLang="zh-CN" sz="1800" dirty="0">
                <a:latin typeface="+mn-ea"/>
              </a:rPr>
              <a:t>CP </a:t>
            </a:r>
            <a:r>
              <a:rPr lang="zh-CN" altLang="en-US" sz="1800" dirty="0">
                <a:latin typeface="+mn-ea"/>
              </a:rPr>
              <a:t>切割的区域</a:t>
            </a:r>
            <a:endParaRPr lang="en-US" altLang="zh-CN" sz="1800" dirty="0">
              <a:latin typeface="+mn-ea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F261087-F1EC-3D20-A267-B8544E0EA32C}"/>
              </a:ext>
            </a:extLst>
          </p:cNvPr>
          <p:cNvSpPr txBox="1">
            <a:spLocks/>
          </p:cNvSpPr>
          <p:nvPr/>
        </p:nvSpPr>
        <p:spPr>
          <a:xfrm>
            <a:off x="364545" y="448731"/>
            <a:ext cx="2225535" cy="604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Copy-Paste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AD9F5B28-F549-24B6-F94D-8B37FC5F7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1220" y="1253289"/>
            <a:ext cx="3650359" cy="315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EF980E-9CE9-F3A1-8BF1-DCAC50B0C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20" y="3681503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79A99B2-6A0C-3D88-7E04-5F5867AB7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20" y="176933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6C4C3E-2285-8A7C-4F28-C20962880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6871" y="1769109"/>
            <a:ext cx="1800225" cy="18002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877F64A-7259-5DC2-E1B5-872B3CD1BDF7}"/>
              </a:ext>
            </a:extLst>
          </p:cNvPr>
          <p:cNvSpPr/>
          <p:nvPr/>
        </p:nvSpPr>
        <p:spPr>
          <a:xfrm>
            <a:off x="8165207" y="3876539"/>
            <a:ext cx="1114022" cy="1255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7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E37F112A-8ED3-B4AF-5634-8EFE2E61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866"/>
            <a:ext cx="10515600" cy="869325"/>
          </a:xfrm>
        </p:spPr>
        <p:txBody>
          <a:bodyPr/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b="1" dirty="0">
                <a:latin typeface="+mn-lt"/>
                <a:ea typeface="黑体" panose="02010609060101010101" pitchFamily="49" charset="-122"/>
                <a:cs typeface="+mn-cs"/>
              </a:rPr>
              <a:t>本文方法</a:t>
            </a:r>
            <a:r>
              <a:rPr lang="en-US" altLang="zh-CN" sz="2400" b="1" dirty="0">
                <a:latin typeface="+mn-lt"/>
                <a:ea typeface="黑体" panose="02010609060101010101" pitchFamily="49" charset="-122"/>
                <a:cs typeface="+mn-cs"/>
              </a:rPr>
              <a:t>——Bidirectional Copy-Paste</a:t>
            </a:r>
            <a:endParaRPr lang="zh-CN" altLang="en-US" sz="2400" b="1" dirty="0">
              <a:latin typeface="+mn-lt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2935CDB-F77D-9D23-57CA-3B9C0478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95" y="1960362"/>
            <a:ext cx="7178705" cy="376376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115CC25-EE3B-FC32-F395-30D445BED889}"/>
              </a:ext>
            </a:extLst>
          </p:cNvPr>
          <p:cNvSpPr txBox="1"/>
          <p:nvPr/>
        </p:nvSpPr>
        <p:spPr>
          <a:xfrm>
            <a:off x="838200" y="1229934"/>
            <a:ext cx="3876541" cy="397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>
                <a:latin typeface="+mn-ea"/>
              </a:rPr>
              <a:t>训练策略</a:t>
            </a:r>
            <a:endParaRPr lang="en-US" altLang="zh-CN" b="1" dirty="0">
              <a:latin typeface="+mn-ea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latin typeface="+mn-ea"/>
              </a:rPr>
              <a:t>首先，只使用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标注数据</a:t>
            </a:r>
            <a:r>
              <a:rPr lang="zh-CN" altLang="en-US" dirty="0">
                <a:latin typeface="+mn-ea"/>
              </a:rPr>
              <a:t>对模型进行预训练；然后，使用预训练的模型作为教师网络为无标注的图像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生成伪标签</a:t>
            </a:r>
            <a:r>
              <a:rPr lang="zh-CN" altLang="en-US" dirty="0">
                <a:latin typeface="+mn-ea"/>
              </a:rPr>
              <a:t>；最后，使用随机梯度下降算法更新学生网络，再使用学生网络参数的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EMA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来更新教师网络参数</a:t>
            </a:r>
            <a:endParaRPr lang="en-US" altLang="zh-CN" dirty="0">
              <a:latin typeface="+mn-ea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latin typeface="+mn-ea"/>
              </a:rPr>
              <a:t>预训练时就对有标注数据使用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Copy-Paste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增强</a:t>
            </a:r>
            <a:endParaRPr lang="en-US" altLang="zh-CN" dirty="0"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F29131-8BEB-72BD-9D0B-5A69C4A7C08B}"/>
              </a:ext>
            </a:extLst>
          </p:cNvPr>
          <p:cNvSpPr/>
          <p:nvPr/>
        </p:nvSpPr>
        <p:spPr>
          <a:xfrm>
            <a:off x="4919731" y="3696237"/>
            <a:ext cx="6767846" cy="202789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5CDB05-57B1-2645-5433-784A79A4AB6E}"/>
              </a:ext>
            </a:extLst>
          </p:cNvPr>
          <p:cNvSpPr/>
          <p:nvPr/>
        </p:nvSpPr>
        <p:spPr>
          <a:xfrm>
            <a:off x="6095999" y="1899634"/>
            <a:ext cx="3898007" cy="215721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5A706D-0885-4B56-57BC-9B60E0ABFEDC}"/>
              </a:ext>
            </a:extLst>
          </p:cNvPr>
          <p:cNvSpPr txBox="1"/>
          <p:nvPr/>
        </p:nvSpPr>
        <p:spPr>
          <a:xfrm>
            <a:off x="5770249" y="5784857"/>
            <a:ext cx="546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预训练阶段：仅使用有</a:t>
            </a:r>
            <a:r>
              <a:rPr lang="en-US" altLang="zh-CN" dirty="0"/>
              <a:t>Copy-Paste</a:t>
            </a:r>
            <a:r>
              <a:rPr lang="zh-CN" altLang="en-US" dirty="0"/>
              <a:t>增强后的标注数据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68D5A6-FBB3-1B20-54B0-78D5192FC79A}"/>
              </a:ext>
            </a:extLst>
          </p:cNvPr>
          <p:cNvSpPr txBox="1"/>
          <p:nvPr/>
        </p:nvSpPr>
        <p:spPr>
          <a:xfrm>
            <a:off x="5887876" y="1376000"/>
            <a:ext cx="431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教师模型不进行训练，仅用于生成伪标签</a:t>
            </a:r>
          </a:p>
        </p:txBody>
      </p:sp>
    </p:spTree>
    <p:extLst>
      <p:ext uri="{BB962C8B-B14F-4D97-AF65-F5344CB8AC3E}">
        <p14:creationId xmlns:p14="http://schemas.microsoft.com/office/powerpoint/2010/main" val="2236287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F70B19-5AAF-A30C-77C9-FD796C93F850}"/>
              </a:ext>
            </a:extLst>
          </p:cNvPr>
          <p:cNvSpPr txBox="1"/>
          <p:nvPr/>
        </p:nvSpPr>
        <p:spPr>
          <a:xfrm>
            <a:off x="688041" y="695457"/>
            <a:ext cx="3881907" cy="396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>
                <a:latin typeface="+mn-ea"/>
              </a:rPr>
              <a:t>双向</a:t>
            </a:r>
            <a:r>
              <a:rPr lang="en-US" altLang="zh-CN" b="1" dirty="0">
                <a:latin typeface="+mn-ea"/>
              </a:rPr>
              <a:t>Copy-Paste</a:t>
            </a:r>
            <a:r>
              <a:rPr lang="zh-CN" altLang="en-US" b="1" dirty="0">
                <a:latin typeface="+mn-ea"/>
              </a:rPr>
              <a:t>图像</a:t>
            </a:r>
            <a:endParaRPr lang="en-US" altLang="zh-CN" b="1" dirty="0">
              <a:latin typeface="+mn-ea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latin typeface="+mn-ea"/>
              </a:rPr>
              <a:t>首先生成一个中心为 </a:t>
            </a:r>
            <a:r>
              <a:rPr lang="en-US" altLang="zh-CN" dirty="0">
                <a:latin typeface="+mn-ea"/>
              </a:rPr>
              <a:t>0 </a:t>
            </a:r>
            <a:r>
              <a:rPr lang="zh-CN" altLang="en-US" dirty="0">
                <a:latin typeface="+mn-ea"/>
              </a:rPr>
              <a:t>的掩码</a:t>
            </a:r>
            <a:endParaRPr lang="en-US" altLang="zh-CN" dirty="0">
              <a:latin typeface="+mn-ea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endParaRPr lang="en-US" altLang="zh-CN" dirty="0">
              <a:latin typeface="+mn-ea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latin typeface="+mn-ea"/>
              </a:rPr>
              <a:t>用来表示对应位置的体素来自于前景 </a:t>
            </a:r>
            <a:r>
              <a:rPr lang="en-US" altLang="zh-CN" dirty="0">
                <a:latin typeface="+mn-ea"/>
              </a:rPr>
              <a:t>(0) </a:t>
            </a:r>
            <a:r>
              <a:rPr lang="zh-CN" altLang="en-US" dirty="0">
                <a:latin typeface="+mn-ea"/>
              </a:rPr>
              <a:t>还是背景 </a:t>
            </a:r>
            <a:r>
              <a:rPr lang="en-US" altLang="zh-CN" dirty="0">
                <a:latin typeface="+mn-ea"/>
              </a:rPr>
              <a:t>(1)</a:t>
            </a:r>
            <a:r>
              <a:rPr lang="zh-CN" altLang="en-US" dirty="0">
                <a:latin typeface="+mn-ea"/>
              </a:rPr>
              <a:t>。零值区域的大小为</a:t>
            </a:r>
            <a:endParaRPr lang="en-US" altLang="zh-CN" dirty="0">
              <a:latin typeface="+mn-ea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endParaRPr lang="en-US" altLang="zh-CN" dirty="0">
              <a:latin typeface="+mn-ea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endParaRPr lang="en-US" altLang="zh-CN" dirty="0">
              <a:latin typeface="+mn-ea"/>
            </a:endParaRPr>
          </a:p>
          <a:p>
            <a:pPr indent="457200" algn="just">
              <a:lnSpc>
                <a:spcPct val="150000"/>
              </a:lnSpc>
              <a:spcAft>
                <a:spcPts val="600"/>
              </a:spcAft>
            </a:pPr>
            <a:endParaRPr lang="en-US" altLang="zh-CN" dirty="0">
              <a:latin typeface="+mn-ea"/>
            </a:endParaRPr>
          </a:p>
        </p:txBody>
      </p:sp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E312B69F-2432-162A-613A-A3A59507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2286" y="1800065"/>
            <a:ext cx="2088050" cy="318179"/>
          </a:xfrm>
          <a:prstGeom prst="rect">
            <a:avLst/>
          </a:prstGeom>
        </p:spPr>
      </p:pic>
      <p:pic>
        <p:nvPicPr>
          <p:cNvPr id="16" name="内容占位符 8">
            <a:extLst>
              <a:ext uri="{FF2B5EF4-FFF2-40B4-BE49-F238E27FC236}">
                <a16:creationId xmlns:a16="http://schemas.microsoft.com/office/drawing/2014/main" id="{AADD0B69-F692-71CD-804D-0829A503E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918" y="3177779"/>
            <a:ext cx="1415402" cy="184618"/>
          </a:xfrm>
          <a:prstGeom prst="rect">
            <a:avLst/>
          </a:prstGeom>
        </p:spPr>
      </p:pic>
      <p:pic>
        <p:nvPicPr>
          <p:cNvPr id="18" name="内容占位符 4">
            <a:extLst>
              <a:ext uri="{FF2B5EF4-FFF2-40B4-BE49-F238E27FC236}">
                <a16:creationId xmlns:a16="http://schemas.microsoft.com/office/drawing/2014/main" id="{449348D0-A14A-B4FB-C8F8-2B209D26C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96272" y="3572870"/>
            <a:ext cx="3460077" cy="7065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1F689B-580C-CAFF-EB7A-FAB526F10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3295" y="1960362"/>
            <a:ext cx="7178705" cy="37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39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991</TotalTime>
  <Words>830</Words>
  <Application>Microsoft Office PowerPoint</Application>
  <PresentationFormat>宽屏</PresentationFormat>
  <Paragraphs>71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等线 Light</vt:lpstr>
      <vt:lpstr>黑体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Self-training</vt:lpstr>
      <vt:lpstr>Mean teacher</vt:lpstr>
      <vt:lpstr>PowerPoint 演示文稿</vt:lpstr>
      <vt:lpstr>本文方法——Bidirectional Copy-Paste</vt:lpstr>
      <vt:lpstr>PowerPoint 演示文稿</vt:lpstr>
      <vt:lpstr>PowerPoint 演示文稿</vt:lpstr>
      <vt:lpstr>PowerPoint 演示文稿</vt:lpstr>
      <vt:lpstr>数据集</vt:lpstr>
      <vt:lpstr>评估结果</vt:lpstr>
      <vt:lpstr>消融实验（Copy-Paste方向）</vt:lpstr>
      <vt:lpstr>消融实验（Mask策略）</vt:lpstr>
      <vt:lpstr>消融实验（超参数设置）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德臻 李</dc:creator>
  <cp:lastModifiedBy>德臻 李</cp:lastModifiedBy>
  <cp:revision>1</cp:revision>
  <dcterms:created xsi:type="dcterms:W3CDTF">2023-10-11T01:17:07Z</dcterms:created>
  <dcterms:modified xsi:type="dcterms:W3CDTF">2023-10-21T12:19:10Z</dcterms:modified>
</cp:coreProperties>
</file>